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755" r:id="rId5"/>
    <p:sldId id="257" r:id="rId6"/>
    <p:sldId id="274" r:id="rId7"/>
    <p:sldId id="266" r:id="rId8"/>
    <p:sldId id="268" r:id="rId9"/>
    <p:sldId id="270" r:id="rId10"/>
    <p:sldId id="269" r:id="rId11"/>
    <p:sldId id="271" r:id="rId12"/>
    <p:sldId id="262" r:id="rId13"/>
    <p:sldId id="265" r:id="rId14"/>
    <p:sldId id="280" r:id="rId15"/>
    <p:sldId id="260" r:id="rId16"/>
    <p:sldId id="273" r:id="rId17"/>
    <p:sldId id="278" r:id="rId18"/>
    <p:sldId id="279"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C2C4E-8CEA-43CF-4B22-4A4831BFA4D5}" v="2" dt="2025-07-11T18:17:25.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51" autoAdjust="0"/>
    <p:restoredTop sz="94660"/>
  </p:normalViewPr>
  <p:slideViewPr>
    <p:cSldViewPr snapToGrid="0">
      <p:cViewPr varScale="1">
        <p:scale>
          <a:sx n="82" d="100"/>
          <a:sy n="82" d="100"/>
        </p:scale>
        <p:origin x="10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wanda Mast" userId="S::jawanda@ndsccenter.org::56f52c84-0acd-42da-bf55-b0894ba743ee" providerId="AD" clId="Web-{54626D0B-38DA-AB05-298E-D4550A2BDF8D}"/>
    <pc:docChg chg="modSld">
      <pc:chgData name="Jawanda Mast" userId="S::jawanda@ndsccenter.org::56f52c84-0acd-42da-bf55-b0894ba743ee" providerId="AD" clId="Web-{54626D0B-38DA-AB05-298E-D4550A2BDF8D}" dt="2025-07-08T15:50:26.020" v="7" actId="20577"/>
      <pc:docMkLst>
        <pc:docMk/>
      </pc:docMkLst>
      <pc:sldChg chg="modSp">
        <pc:chgData name="Jawanda Mast" userId="S::jawanda@ndsccenter.org::56f52c84-0acd-42da-bf55-b0894ba743ee" providerId="AD" clId="Web-{54626D0B-38DA-AB05-298E-D4550A2BDF8D}" dt="2025-07-08T15:50:26.020" v="7" actId="20577"/>
        <pc:sldMkLst>
          <pc:docMk/>
          <pc:sldMk cId="1540344847" sldId="256"/>
        </pc:sldMkLst>
      </pc:sldChg>
    </pc:docChg>
  </pc:docChgLst>
  <pc:docChgLst>
    <pc:chgData name="Leah Jose" userId="S::leah@ndsccenter.org::025e01aa-dd08-4cf6-a6f6-d3fb306d4856" providerId="AD" clId="Web-{831C2C4E-8CEA-43CF-4B22-4A4831BFA4D5}"/>
    <pc:docChg chg="modSld">
      <pc:chgData name="Leah Jose" userId="S::leah@ndsccenter.org::025e01aa-dd08-4cf6-a6f6-d3fb306d4856" providerId="AD" clId="Web-{831C2C4E-8CEA-43CF-4B22-4A4831BFA4D5}" dt="2025-07-11T18:17:25.021" v="1" actId="14100"/>
      <pc:docMkLst>
        <pc:docMk/>
      </pc:docMkLst>
      <pc:sldChg chg="modSp">
        <pc:chgData name="Leah Jose" userId="S::leah@ndsccenter.org::025e01aa-dd08-4cf6-a6f6-d3fb306d4856" providerId="AD" clId="Web-{831C2C4E-8CEA-43CF-4B22-4A4831BFA4D5}" dt="2025-07-11T18:17:25.021" v="1" actId="14100"/>
        <pc:sldMkLst>
          <pc:docMk/>
          <pc:sldMk cId="1135622492" sldId="260"/>
        </pc:sldMkLst>
        <pc:spChg chg="mod">
          <ac:chgData name="Leah Jose" userId="S::leah@ndsccenter.org::025e01aa-dd08-4cf6-a6f6-d3fb306d4856" providerId="AD" clId="Web-{831C2C4E-8CEA-43CF-4B22-4A4831BFA4D5}" dt="2025-07-11T18:17:25.021" v="1" actId="14100"/>
          <ac:spMkLst>
            <pc:docMk/>
            <pc:sldMk cId="1135622492" sldId="260"/>
            <ac:spMk id="3" creationId="{AE3551A2-2A1F-1F28-2A31-3C84D3EBD200}"/>
          </ac:spMkLst>
        </pc:spChg>
      </pc:sldChg>
      <pc:sldChg chg="modSp">
        <pc:chgData name="Leah Jose" userId="S::leah@ndsccenter.org::025e01aa-dd08-4cf6-a6f6-d3fb306d4856" providerId="AD" clId="Web-{831C2C4E-8CEA-43CF-4B22-4A4831BFA4D5}" dt="2025-07-11T18:17:18.365" v="0" actId="14100"/>
        <pc:sldMkLst>
          <pc:docMk/>
          <pc:sldMk cId="2395314662" sldId="273"/>
        </pc:sldMkLst>
        <pc:spChg chg="mod">
          <ac:chgData name="Leah Jose" userId="S::leah@ndsccenter.org::025e01aa-dd08-4cf6-a6f6-d3fb306d4856" providerId="AD" clId="Web-{831C2C4E-8CEA-43CF-4B22-4A4831BFA4D5}" dt="2025-07-11T18:17:18.365" v="0" actId="14100"/>
          <ac:spMkLst>
            <pc:docMk/>
            <pc:sldMk cId="2395314662" sldId="273"/>
            <ac:spMk id="3" creationId="{2D0EF50F-7734-D26C-2BC0-19CFA829DBC4}"/>
          </ac:spMkLst>
        </pc:spChg>
      </pc:sldChg>
    </pc:docChg>
  </pc:docChgLst>
  <pc:docChgLst>
    <pc:chgData name="Jawanda Mast" userId="56f52c84-0acd-42da-bf55-b0894ba743ee" providerId="ADAL" clId="{30E21FBB-0E81-47DC-A742-52E60E5BCDDE}"/>
    <pc:docChg chg="custSel addSld delSld modSld">
      <pc:chgData name="Jawanda Mast" userId="56f52c84-0acd-42da-bf55-b0894ba743ee" providerId="ADAL" clId="{30E21FBB-0E81-47DC-A742-52E60E5BCDDE}" dt="2025-07-08T15:50:47.879" v="6" actId="47"/>
      <pc:docMkLst>
        <pc:docMk/>
      </pc:docMkLst>
      <pc:sldChg chg="del">
        <pc:chgData name="Jawanda Mast" userId="56f52c84-0acd-42da-bf55-b0894ba743ee" providerId="ADAL" clId="{30E21FBB-0E81-47DC-A742-52E60E5BCDDE}" dt="2025-07-08T15:50:47.879" v="6" actId="47"/>
        <pc:sldMkLst>
          <pc:docMk/>
          <pc:sldMk cId="1540344847" sldId="256"/>
        </pc:sldMkLst>
      </pc:sldChg>
      <pc:sldChg chg="modSp mod">
        <pc:chgData name="Jawanda Mast" userId="56f52c84-0acd-42da-bf55-b0894ba743ee" providerId="ADAL" clId="{30E21FBB-0E81-47DC-A742-52E60E5BCDDE}" dt="2025-07-08T15:50:45.383" v="3" actId="27636"/>
        <pc:sldMkLst>
          <pc:docMk/>
          <pc:sldMk cId="1135622492" sldId="260"/>
        </pc:sldMkLst>
        <pc:spChg chg="mod">
          <ac:chgData name="Jawanda Mast" userId="56f52c84-0acd-42da-bf55-b0894ba743ee" providerId="ADAL" clId="{30E21FBB-0E81-47DC-A742-52E60E5BCDDE}" dt="2025-07-08T15:50:45.383" v="3" actId="27636"/>
          <ac:spMkLst>
            <pc:docMk/>
            <pc:sldMk cId="1135622492" sldId="260"/>
            <ac:spMk id="3" creationId="{AE3551A2-2A1F-1F28-2A31-3C84D3EBD200}"/>
          </ac:spMkLst>
        </pc:spChg>
      </pc:sldChg>
      <pc:sldChg chg="modSp mod">
        <pc:chgData name="Jawanda Mast" userId="56f52c84-0acd-42da-bf55-b0894ba743ee" providerId="ADAL" clId="{30E21FBB-0E81-47DC-A742-52E60E5BCDDE}" dt="2025-07-08T15:50:45.365" v="1" actId="27636"/>
        <pc:sldMkLst>
          <pc:docMk/>
          <pc:sldMk cId="1900435160" sldId="268"/>
        </pc:sldMkLst>
        <pc:spChg chg="mod">
          <ac:chgData name="Jawanda Mast" userId="56f52c84-0acd-42da-bf55-b0894ba743ee" providerId="ADAL" clId="{30E21FBB-0E81-47DC-A742-52E60E5BCDDE}" dt="2025-07-08T15:50:45.365" v="1" actId="27636"/>
          <ac:spMkLst>
            <pc:docMk/>
            <pc:sldMk cId="1900435160" sldId="268"/>
            <ac:spMk id="3" creationId="{C31F86CC-ACB2-F91B-82B8-290E2E0600BC}"/>
          </ac:spMkLst>
        </pc:spChg>
      </pc:sldChg>
      <pc:sldChg chg="modSp mod">
        <pc:chgData name="Jawanda Mast" userId="56f52c84-0acd-42da-bf55-b0894ba743ee" providerId="ADAL" clId="{30E21FBB-0E81-47DC-A742-52E60E5BCDDE}" dt="2025-07-08T15:50:45.392" v="4" actId="27636"/>
        <pc:sldMkLst>
          <pc:docMk/>
          <pc:sldMk cId="2395314662" sldId="273"/>
        </pc:sldMkLst>
        <pc:spChg chg="mod">
          <ac:chgData name="Jawanda Mast" userId="56f52c84-0acd-42da-bf55-b0894ba743ee" providerId="ADAL" clId="{30E21FBB-0E81-47DC-A742-52E60E5BCDDE}" dt="2025-07-08T15:50:45.392" v="4" actId="27636"/>
          <ac:spMkLst>
            <pc:docMk/>
            <pc:sldMk cId="2395314662" sldId="273"/>
            <ac:spMk id="3" creationId="{2D0EF50F-7734-D26C-2BC0-19CFA829DBC4}"/>
          </ac:spMkLst>
        </pc:spChg>
      </pc:sldChg>
      <pc:sldChg chg="modSp mod">
        <pc:chgData name="Jawanda Mast" userId="56f52c84-0acd-42da-bf55-b0894ba743ee" providerId="ADAL" clId="{30E21FBB-0E81-47DC-A742-52E60E5BCDDE}" dt="2025-07-08T15:50:45.398" v="5" actId="27636"/>
        <pc:sldMkLst>
          <pc:docMk/>
          <pc:sldMk cId="2018137210" sldId="278"/>
        </pc:sldMkLst>
        <pc:spChg chg="mod">
          <ac:chgData name="Jawanda Mast" userId="56f52c84-0acd-42da-bf55-b0894ba743ee" providerId="ADAL" clId="{30E21FBB-0E81-47DC-A742-52E60E5BCDDE}" dt="2025-07-08T15:50:45.398" v="5" actId="27636"/>
          <ac:spMkLst>
            <pc:docMk/>
            <pc:sldMk cId="2018137210" sldId="278"/>
            <ac:spMk id="3" creationId="{FCF01E46-FEB8-7DE5-C701-28CF62C4E223}"/>
          </ac:spMkLst>
        </pc:spChg>
      </pc:sldChg>
      <pc:sldChg chg="modSp mod">
        <pc:chgData name="Jawanda Mast" userId="56f52c84-0acd-42da-bf55-b0894ba743ee" providerId="ADAL" clId="{30E21FBB-0E81-47DC-A742-52E60E5BCDDE}" dt="2025-07-08T15:50:45.372" v="2" actId="27636"/>
        <pc:sldMkLst>
          <pc:docMk/>
          <pc:sldMk cId="274597833" sldId="280"/>
        </pc:sldMkLst>
        <pc:spChg chg="mod">
          <ac:chgData name="Jawanda Mast" userId="56f52c84-0acd-42da-bf55-b0894ba743ee" providerId="ADAL" clId="{30E21FBB-0E81-47DC-A742-52E60E5BCDDE}" dt="2025-07-08T15:50:45.372" v="2" actId="27636"/>
          <ac:spMkLst>
            <pc:docMk/>
            <pc:sldMk cId="274597833" sldId="280"/>
            <ac:spMk id="3" creationId="{CCA90323-7D4A-60DC-E729-9912137B27F3}"/>
          </ac:spMkLst>
        </pc:spChg>
      </pc:sldChg>
      <pc:sldChg chg="add">
        <pc:chgData name="Jawanda Mast" userId="56f52c84-0acd-42da-bf55-b0894ba743ee" providerId="ADAL" clId="{30E21FBB-0E81-47DC-A742-52E60E5BCDDE}" dt="2025-07-08T15:50:45.020" v="0"/>
        <pc:sldMkLst>
          <pc:docMk/>
          <pc:sldMk cId="1488163920" sldId="755"/>
        </pc:sldMkLst>
      </pc:sldChg>
    </pc:docChg>
  </pc:docChgLst>
  <pc:docChgLst>
    <pc:chgData name="Leah Jose" userId="S::leah@ndsccenter.org::025e01aa-dd08-4cf6-a6f6-d3fb306d4856" providerId="AD" clId="Web-{636FE926-23D3-D7A8-E139-2DC750B1C162}"/>
    <pc:docChg chg="mod modSld sldOrd modMainMaster setSldSz">
      <pc:chgData name="Leah Jose" userId="S::leah@ndsccenter.org::025e01aa-dd08-4cf6-a6f6-d3fb306d4856" providerId="AD" clId="Web-{636FE926-23D3-D7A8-E139-2DC750B1C162}" dt="2025-06-20T18:37:07.828" v="67" actId="20577"/>
      <pc:docMkLst>
        <pc:docMk/>
      </pc:docMkLst>
      <pc:sldChg chg="modSp ord">
        <pc:chgData name="Leah Jose" userId="S::leah@ndsccenter.org::025e01aa-dd08-4cf6-a6f6-d3fb306d4856" providerId="AD" clId="Web-{636FE926-23D3-D7A8-E139-2DC750B1C162}" dt="2025-06-20T18:33:31.766" v="28" actId="20577"/>
        <pc:sldMkLst>
          <pc:docMk/>
          <pc:sldMk cId="1540344847" sldId="256"/>
        </pc:sldMkLst>
      </pc:sldChg>
      <pc:sldChg chg="addSp delSp modSp ord">
        <pc:chgData name="Leah Jose" userId="S::leah@ndsccenter.org::025e01aa-dd08-4cf6-a6f6-d3fb306d4856" providerId="AD" clId="Web-{636FE926-23D3-D7A8-E139-2DC750B1C162}" dt="2025-06-20T18:31:30.086" v="9"/>
        <pc:sldMkLst>
          <pc:docMk/>
          <pc:sldMk cId="460699546" sldId="257"/>
        </pc:sldMkLst>
        <pc:spChg chg="mod">
          <ac:chgData name="Leah Jose" userId="S::leah@ndsccenter.org::025e01aa-dd08-4cf6-a6f6-d3fb306d4856" providerId="AD" clId="Web-{636FE926-23D3-D7A8-E139-2DC750B1C162}" dt="2025-06-20T18:31:30.086" v="9"/>
          <ac:spMkLst>
            <pc:docMk/>
            <pc:sldMk cId="460699546" sldId="257"/>
            <ac:spMk id="2" creationId="{4E58626A-82B6-6E0B-4191-D3D53E64A5A5}"/>
          </ac:spMkLst>
        </pc:spChg>
        <pc:spChg chg="mod">
          <ac:chgData name="Leah Jose" userId="S::leah@ndsccenter.org::025e01aa-dd08-4cf6-a6f6-d3fb306d4856" providerId="AD" clId="Web-{636FE926-23D3-D7A8-E139-2DC750B1C162}" dt="2025-06-20T18:31:30.086" v="9"/>
          <ac:spMkLst>
            <pc:docMk/>
            <pc:sldMk cId="460699546" sldId="257"/>
            <ac:spMk id="3" creationId="{D2FD4776-5584-2491-F886-28F6730C8E10}"/>
          </ac:spMkLst>
        </pc:spChg>
        <pc:spChg chg="add">
          <ac:chgData name="Leah Jose" userId="S::leah@ndsccenter.org::025e01aa-dd08-4cf6-a6f6-d3fb306d4856" providerId="AD" clId="Web-{636FE926-23D3-D7A8-E139-2DC750B1C162}" dt="2025-06-20T18:31:30.086" v="9"/>
          <ac:spMkLst>
            <pc:docMk/>
            <pc:sldMk cId="460699546" sldId="257"/>
            <ac:spMk id="18" creationId="{BA2AFC67-0973-EC0D-F14E-710D701B20BD}"/>
          </ac:spMkLst>
        </pc:spChg>
        <pc:picChg chg="mod ord">
          <ac:chgData name="Leah Jose" userId="S::leah@ndsccenter.org::025e01aa-dd08-4cf6-a6f6-d3fb306d4856" providerId="AD" clId="Web-{636FE926-23D3-D7A8-E139-2DC750B1C162}" dt="2025-06-20T18:31:30.086" v="9"/>
          <ac:picMkLst>
            <pc:docMk/>
            <pc:sldMk cId="460699546" sldId="257"/>
            <ac:picMk id="6" creationId="{663696E5-1936-6C47-FFC2-18A236DFE788}"/>
          </ac:picMkLst>
        </pc:picChg>
      </pc:sldChg>
      <pc:sldChg chg="modSp">
        <pc:chgData name="Leah Jose" userId="S::leah@ndsccenter.org::025e01aa-dd08-4cf6-a6f6-d3fb306d4856" providerId="AD" clId="Web-{636FE926-23D3-D7A8-E139-2DC750B1C162}" dt="2025-06-20T18:35:21.180" v="43" actId="1076"/>
        <pc:sldMkLst>
          <pc:docMk/>
          <pc:sldMk cId="1135622492" sldId="260"/>
        </pc:sldMkLst>
        <pc:spChg chg="mod">
          <ac:chgData name="Leah Jose" userId="S::leah@ndsccenter.org::025e01aa-dd08-4cf6-a6f6-d3fb306d4856" providerId="AD" clId="Web-{636FE926-23D3-D7A8-E139-2DC750B1C162}" dt="2025-06-20T18:35:18.336" v="42" actId="20577"/>
          <ac:spMkLst>
            <pc:docMk/>
            <pc:sldMk cId="1135622492" sldId="260"/>
            <ac:spMk id="2" creationId="{74246D4B-48A4-E0E8-EF8C-FEB368E216BA}"/>
          </ac:spMkLst>
        </pc:spChg>
        <pc:spChg chg="mod">
          <ac:chgData name="Leah Jose" userId="S::leah@ndsccenter.org::025e01aa-dd08-4cf6-a6f6-d3fb306d4856" providerId="AD" clId="Web-{636FE926-23D3-D7A8-E139-2DC750B1C162}" dt="2025-06-20T18:35:21.180" v="43" actId="1076"/>
          <ac:spMkLst>
            <pc:docMk/>
            <pc:sldMk cId="1135622492" sldId="260"/>
            <ac:spMk id="3" creationId="{AE3551A2-2A1F-1F28-2A31-3C84D3EBD200}"/>
          </ac:spMkLst>
        </pc:spChg>
        <pc:spChg chg="mod">
          <ac:chgData name="Leah Jose" userId="S::leah@ndsccenter.org::025e01aa-dd08-4cf6-a6f6-d3fb306d4856" providerId="AD" clId="Web-{636FE926-23D3-D7A8-E139-2DC750B1C162}" dt="2025-06-20T18:30:25.612" v="7"/>
          <ac:spMkLst>
            <pc:docMk/>
            <pc:sldMk cId="1135622492" sldId="260"/>
            <ac:spMk id="6" creationId="{99137450-7B67-9906-1972-31F5699EC337}"/>
          </ac:spMkLst>
        </pc:spChg>
        <pc:picChg chg="mod">
          <ac:chgData name="Leah Jose" userId="S::leah@ndsccenter.org::025e01aa-dd08-4cf6-a6f6-d3fb306d4856" providerId="AD" clId="Web-{636FE926-23D3-D7A8-E139-2DC750B1C162}" dt="2025-06-20T18:30:25.612" v="7"/>
          <ac:picMkLst>
            <pc:docMk/>
            <pc:sldMk cId="1135622492" sldId="260"/>
            <ac:picMk id="5" creationId="{46FAFA4B-B9A5-CB4F-9629-02C5C4460A41}"/>
          </ac:picMkLst>
        </pc:picChg>
        <pc:picChg chg="mod">
          <ac:chgData name="Leah Jose" userId="S::leah@ndsccenter.org::025e01aa-dd08-4cf6-a6f6-d3fb306d4856" providerId="AD" clId="Web-{636FE926-23D3-D7A8-E139-2DC750B1C162}" dt="2025-06-20T18:30:25.612" v="7"/>
          <ac:picMkLst>
            <pc:docMk/>
            <pc:sldMk cId="1135622492" sldId="260"/>
            <ac:picMk id="7" creationId="{949F61AD-67A2-0256-C1E5-ED580E9B7D25}"/>
          </ac:picMkLst>
        </pc:picChg>
      </pc:sldChg>
      <pc:sldChg chg="modSp">
        <pc:chgData name="Leah Jose" userId="S::leah@ndsccenter.org::025e01aa-dd08-4cf6-a6f6-d3fb306d4856" providerId="AD" clId="Web-{636FE926-23D3-D7A8-E139-2DC750B1C162}" dt="2025-06-20T18:34:25.614" v="33" actId="14100"/>
        <pc:sldMkLst>
          <pc:docMk/>
          <pc:sldMk cId="3001053680" sldId="262"/>
        </pc:sldMkLst>
        <pc:spChg chg="mod">
          <ac:chgData name="Leah Jose" userId="S::leah@ndsccenter.org::025e01aa-dd08-4cf6-a6f6-d3fb306d4856" providerId="AD" clId="Web-{636FE926-23D3-D7A8-E139-2DC750B1C162}" dt="2025-06-20T18:34:04.284" v="29" actId="20577"/>
          <ac:spMkLst>
            <pc:docMk/>
            <pc:sldMk cId="3001053680" sldId="262"/>
            <ac:spMk id="2" creationId="{4849E9C7-8436-493E-AAEB-1FC71AB24675}"/>
          </ac:spMkLst>
        </pc:spChg>
        <pc:spChg chg="mod">
          <ac:chgData name="Leah Jose" userId="S::leah@ndsccenter.org::025e01aa-dd08-4cf6-a6f6-d3fb306d4856" providerId="AD" clId="Web-{636FE926-23D3-D7A8-E139-2DC750B1C162}" dt="2025-06-20T18:34:25.614" v="33" actId="14100"/>
          <ac:spMkLst>
            <pc:docMk/>
            <pc:sldMk cId="3001053680" sldId="262"/>
            <ac:spMk id="3" creationId="{9BFE9B94-89DC-232A-9AB8-33D7E34B1A37}"/>
          </ac:spMkLst>
        </pc:spChg>
        <pc:spChg chg="mod">
          <ac:chgData name="Leah Jose" userId="S::leah@ndsccenter.org::025e01aa-dd08-4cf6-a6f6-d3fb306d4856" providerId="AD" clId="Web-{636FE926-23D3-D7A8-E139-2DC750B1C162}" dt="2025-06-20T18:30:25.612" v="7"/>
          <ac:spMkLst>
            <pc:docMk/>
            <pc:sldMk cId="3001053680" sldId="262"/>
            <ac:spMk id="7" creationId="{FCD01833-5F76-46E3-CF3E-9E8E1CDC432A}"/>
          </ac:spMkLst>
        </pc:spChg>
        <pc:picChg chg="mod">
          <ac:chgData name="Leah Jose" userId="S::leah@ndsccenter.org::025e01aa-dd08-4cf6-a6f6-d3fb306d4856" providerId="AD" clId="Web-{636FE926-23D3-D7A8-E139-2DC750B1C162}" dt="2025-06-20T18:30:25.612" v="7"/>
          <ac:picMkLst>
            <pc:docMk/>
            <pc:sldMk cId="3001053680" sldId="262"/>
            <ac:picMk id="6" creationId="{93B674A2-5D9F-4507-6A47-5180BE82626E}"/>
          </ac:picMkLst>
        </pc:picChg>
        <pc:picChg chg="mod">
          <ac:chgData name="Leah Jose" userId="S::leah@ndsccenter.org::025e01aa-dd08-4cf6-a6f6-d3fb306d4856" providerId="AD" clId="Web-{636FE926-23D3-D7A8-E139-2DC750B1C162}" dt="2025-06-20T18:30:25.612" v="7"/>
          <ac:picMkLst>
            <pc:docMk/>
            <pc:sldMk cId="3001053680" sldId="262"/>
            <ac:picMk id="9" creationId="{E8DD0EBF-D923-D0C7-F895-DB5FC5F36DCF}"/>
          </ac:picMkLst>
        </pc:picChg>
      </pc:sldChg>
      <pc:sldChg chg="modSp">
        <pc:chgData name="Leah Jose" userId="S::leah@ndsccenter.org::025e01aa-dd08-4cf6-a6f6-d3fb306d4856" providerId="AD" clId="Web-{636FE926-23D3-D7A8-E139-2DC750B1C162}" dt="2025-06-20T18:35:00.210" v="39" actId="1076"/>
        <pc:sldMkLst>
          <pc:docMk/>
          <pc:sldMk cId="3112167288" sldId="265"/>
        </pc:sldMkLst>
        <pc:spChg chg="mod">
          <ac:chgData name="Leah Jose" userId="S::leah@ndsccenter.org::025e01aa-dd08-4cf6-a6f6-d3fb306d4856" providerId="AD" clId="Web-{636FE926-23D3-D7A8-E139-2DC750B1C162}" dt="2025-06-20T18:35:00.210" v="39" actId="1076"/>
          <ac:spMkLst>
            <pc:docMk/>
            <pc:sldMk cId="3112167288" sldId="265"/>
            <ac:spMk id="2" creationId="{56F163E9-0421-B27C-14F0-91B4737C5D1E}"/>
          </ac:spMkLst>
        </pc:spChg>
        <pc:spChg chg="mod">
          <ac:chgData name="Leah Jose" userId="S::leah@ndsccenter.org::025e01aa-dd08-4cf6-a6f6-d3fb306d4856" providerId="AD" clId="Web-{636FE926-23D3-D7A8-E139-2DC750B1C162}" dt="2025-06-20T18:34:56.256" v="38" actId="20577"/>
          <ac:spMkLst>
            <pc:docMk/>
            <pc:sldMk cId="3112167288" sldId="265"/>
            <ac:spMk id="3" creationId="{E57C2FAB-359C-257F-45EA-B8E747AEC795}"/>
          </ac:spMkLst>
        </pc:spChg>
        <pc:picChg chg="mod">
          <ac:chgData name="Leah Jose" userId="S::leah@ndsccenter.org::025e01aa-dd08-4cf6-a6f6-d3fb306d4856" providerId="AD" clId="Web-{636FE926-23D3-D7A8-E139-2DC750B1C162}" dt="2025-06-20T18:30:25.612" v="7"/>
          <ac:picMkLst>
            <pc:docMk/>
            <pc:sldMk cId="3112167288" sldId="265"/>
            <ac:picMk id="5" creationId="{3508DFD3-5BAD-4D2F-B80E-D586859AB2B8}"/>
          </ac:picMkLst>
        </pc:picChg>
        <pc:picChg chg="mod">
          <ac:chgData name="Leah Jose" userId="S::leah@ndsccenter.org::025e01aa-dd08-4cf6-a6f6-d3fb306d4856" providerId="AD" clId="Web-{636FE926-23D3-D7A8-E139-2DC750B1C162}" dt="2025-06-20T18:30:25.612" v="7"/>
          <ac:picMkLst>
            <pc:docMk/>
            <pc:sldMk cId="3112167288" sldId="265"/>
            <ac:picMk id="12" creationId="{B8190038-A47C-13E1-F788-6DC9A8700403}"/>
          </ac:picMkLst>
        </pc:picChg>
      </pc:sldChg>
      <pc:sldChg chg="modSp">
        <pc:chgData name="Leah Jose" userId="S::leah@ndsccenter.org::025e01aa-dd08-4cf6-a6f6-d3fb306d4856" providerId="AD" clId="Web-{636FE926-23D3-D7A8-E139-2DC750B1C162}" dt="2025-06-20T18:33:20.515" v="25" actId="20577"/>
        <pc:sldMkLst>
          <pc:docMk/>
          <pc:sldMk cId="2688510519" sldId="266"/>
        </pc:sldMkLst>
        <pc:spChg chg="mod">
          <ac:chgData name="Leah Jose" userId="S::leah@ndsccenter.org::025e01aa-dd08-4cf6-a6f6-d3fb306d4856" providerId="AD" clId="Web-{636FE926-23D3-D7A8-E139-2DC750B1C162}" dt="2025-06-20T18:33:20.515" v="25" actId="20577"/>
          <ac:spMkLst>
            <pc:docMk/>
            <pc:sldMk cId="2688510519" sldId="266"/>
            <ac:spMk id="2" creationId="{D301EBF5-1E05-B331-2A1A-110463CFBFE5}"/>
          </ac:spMkLst>
        </pc:spChg>
        <pc:spChg chg="mod">
          <ac:chgData name="Leah Jose" userId="S::leah@ndsccenter.org::025e01aa-dd08-4cf6-a6f6-d3fb306d4856" providerId="AD" clId="Web-{636FE926-23D3-D7A8-E139-2DC750B1C162}" dt="2025-06-20T18:30:25.612" v="7"/>
          <ac:spMkLst>
            <pc:docMk/>
            <pc:sldMk cId="2688510519" sldId="266"/>
            <ac:spMk id="9" creationId="{2659FDB4-FCBE-4A89-B46D-43D4FA54464D}"/>
          </ac:spMkLst>
        </pc:spChg>
        <pc:graphicFrameChg chg="mod">
          <ac:chgData name="Leah Jose" userId="S::leah@ndsccenter.org::025e01aa-dd08-4cf6-a6f6-d3fb306d4856" providerId="AD" clId="Web-{636FE926-23D3-D7A8-E139-2DC750B1C162}" dt="2025-06-20T18:30:25.612" v="7"/>
          <ac:graphicFrameMkLst>
            <pc:docMk/>
            <pc:sldMk cId="2688510519" sldId="266"/>
            <ac:graphicFrameMk id="5" creationId="{D76AB178-D4E6-3240-79AF-B1BB5D928307}"/>
          </ac:graphicFrameMkLst>
        </pc:graphicFrameChg>
        <pc:cxnChg chg="mod">
          <ac:chgData name="Leah Jose" userId="S::leah@ndsccenter.org::025e01aa-dd08-4cf6-a6f6-d3fb306d4856" providerId="AD" clId="Web-{636FE926-23D3-D7A8-E139-2DC750B1C162}" dt="2025-06-20T18:30:25.612" v="7"/>
          <ac:cxnSpMkLst>
            <pc:docMk/>
            <pc:sldMk cId="2688510519" sldId="266"/>
            <ac:cxnSpMk id="11" creationId="{C8F51B3F-8331-4E4A-AE96-D47B1006EEAD}"/>
          </ac:cxnSpMkLst>
        </pc:cxnChg>
      </pc:sldChg>
      <pc:sldChg chg="modSp">
        <pc:chgData name="Leah Jose" userId="S::leah@ndsccenter.org::025e01aa-dd08-4cf6-a6f6-d3fb306d4856" providerId="AD" clId="Web-{636FE926-23D3-D7A8-E139-2DC750B1C162}" dt="2025-06-20T18:33:13.874" v="24" actId="20577"/>
        <pc:sldMkLst>
          <pc:docMk/>
          <pc:sldMk cId="1900435160" sldId="268"/>
        </pc:sldMkLst>
        <pc:spChg chg="mod">
          <ac:chgData name="Leah Jose" userId="S::leah@ndsccenter.org::025e01aa-dd08-4cf6-a6f6-d3fb306d4856" providerId="AD" clId="Web-{636FE926-23D3-D7A8-E139-2DC750B1C162}" dt="2025-06-20T18:33:13.874" v="24" actId="20577"/>
          <ac:spMkLst>
            <pc:docMk/>
            <pc:sldMk cId="1900435160" sldId="268"/>
            <ac:spMk id="2" creationId="{F27CF1FD-1875-F439-F080-8BD823E90393}"/>
          </ac:spMkLst>
        </pc:spChg>
        <pc:spChg chg="mod">
          <ac:chgData name="Leah Jose" userId="S::leah@ndsccenter.org::025e01aa-dd08-4cf6-a6f6-d3fb306d4856" providerId="AD" clId="Web-{636FE926-23D3-D7A8-E139-2DC750B1C162}" dt="2025-06-20T18:30:25.612" v="7"/>
          <ac:spMkLst>
            <pc:docMk/>
            <pc:sldMk cId="1900435160" sldId="268"/>
            <ac:spMk id="3" creationId="{C31F86CC-ACB2-F91B-82B8-290E2E0600BC}"/>
          </ac:spMkLst>
        </pc:spChg>
        <pc:spChg chg="mod">
          <ac:chgData name="Leah Jose" userId="S::leah@ndsccenter.org::025e01aa-dd08-4cf6-a6f6-d3fb306d4856" providerId="AD" clId="Web-{636FE926-23D3-D7A8-E139-2DC750B1C162}" dt="2025-06-20T18:30:25.612" v="7"/>
          <ac:spMkLst>
            <pc:docMk/>
            <pc:sldMk cId="1900435160" sldId="268"/>
            <ac:spMk id="8" creationId="{907EF6B7-1338-4443-8C46-6A318D952DFD}"/>
          </ac:spMkLst>
        </pc:spChg>
        <pc:spChg chg="mod">
          <ac:chgData name="Leah Jose" userId="S::leah@ndsccenter.org::025e01aa-dd08-4cf6-a6f6-d3fb306d4856" providerId="AD" clId="Web-{636FE926-23D3-D7A8-E139-2DC750B1C162}" dt="2025-06-20T18:30:25.612" v="7"/>
          <ac:spMkLst>
            <pc:docMk/>
            <pc:sldMk cId="1900435160" sldId="268"/>
            <ac:spMk id="10" creationId="{DAAE4CDD-124C-4DCF-9584-B6033B545DD5}"/>
          </ac:spMkLst>
        </pc:spChg>
        <pc:spChg chg="mod">
          <ac:chgData name="Leah Jose" userId="S::leah@ndsccenter.org::025e01aa-dd08-4cf6-a6f6-d3fb306d4856" providerId="AD" clId="Web-{636FE926-23D3-D7A8-E139-2DC750B1C162}" dt="2025-06-20T18:30:25.612" v="7"/>
          <ac:spMkLst>
            <pc:docMk/>
            <pc:sldMk cId="1900435160" sldId="268"/>
            <ac:spMk id="12" creationId="{081E4A58-353D-44AE-B2FC-2A74E2E400F7}"/>
          </ac:spMkLst>
        </pc:spChg>
      </pc:sldChg>
      <pc:sldChg chg="modSp">
        <pc:chgData name="Leah Jose" userId="S::leah@ndsccenter.org::025e01aa-dd08-4cf6-a6f6-d3fb306d4856" providerId="AD" clId="Web-{636FE926-23D3-D7A8-E139-2DC750B1C162}" dt="2025-06-20T18:32:57.357" v="20" actId="20577"/>
        <pc:sldMkLst>
          <pc:docMk/>
          <pc:sldMk cId="1747062029" sldId="269"/>
        </pc:sldMkLst>
        <pc:spChg chg="mod">
          <ac:chgData name="Leah Jose" userId="S::leah@ndsccenter.org::025e01aa-dd08-4cf6-a6f6-d3fb306d4856" providerId="AD" clId="Web-{636FE926-23D3-D7A8-E139-2DC750B1C162}" dt="2025-06-20T18:32:57.357" v="20" actId="20577"/>
          <ac:spMkLst>
            <pc:docMk/>
            <pc:sldMk cId="1747062029" sldId="269"/>
            <ac:spMk id="2" creationId="{DF12A2B7-26AD-236F-48BB-E58E34BFB2A0}"/>
          </ac:spMkLst>
        </pc:spChg>
        <pc:spChg chg="mod">
          <ac:chgData name="Leah Jose" userId="S::leah@ndsccenter.org::025e01aa-dd08-4cf6-a6f6-d3fb306d4856" providerId="AD" clId="Web-{636FE926-23D3-D7A8-E139-2DC750B1C162}" dt="2025-06-20T18:30:25.612" v="7"/>
          <ac:spMkLst>
            <pc:docMk/>
            <pc:sldMk cId="1747062029" sldId="269"/>
            <ac:spMk id="9" creationId="{2659FDB4-FCBE-4A89-B46D-43D4FA54464D}"/>
          </ac:spMkLst>
        </pc:spChg>
        <pc:graphicFrameChg chg="mod">
          <ac:chgData name="Leah Jose" userId="S::leah@ndsccenter.org::025e01aa-dd08-4cf6-a6f6-d3fb306d4856" providerId="AD" clId="Web-{636FE926-23D3-D7A8-E139-2DC750B1C162}" dt="2025-06-20T18:30:25.612" v="7"/>
          <ac:graphicFrameMkLst>
            <pc:docMk/>
            <pc:sldMk cId="1747062029" sldId="269"/>
            <ac:graphicFrameMk id="5" creationId="{0E26AEEA-A4BC-32DC-51FE-8567EA2C3A21}"/>
          </ac:graphicFrameMkLst>
        </pc:graphicFrameChg>
        <pc:cxnChg chg="mod">
          <ac:chgData name="Leah Jose" userId="S::leah@ndsccenter.org::025e01aa-dd08-4cf6-a6f6-d3fb306d4856" providerId="AD" clId="Web-{636FE926-23D3-D7A8-E139-2DC750B1C162}" dt="2025-06-20T18:30:25.612" v="7"/>
          <ac:cxnSpMkLst>
            <pc:docMk/>
            <pc:sldMk cId="1747062029" sldId="269"/>
            <ac:cxnSpMk id="11" creationId="{C8F51B3F-8331-4E4A-AE96-D47B1006EEAD}"/>
          </ac:cxnSpMkLst>
        </pc:cxnChg>
      </pc:sldChg>
      <pc:sldChg chg="modSp">
        <pc:chgData name="Leah Jose" userId="S::leah@ndsccenter.org::025e01aa-dd08-4cf6-a6f6-d3fb306d4856" providerId="AD" clId="Web-{636FE926-23D3-D7A8-E139-2DC750B1C162}" dt="2025-06-20T18:33:01.811" v="21" actId="20577"/>
        <pc:sldMkLst>
          <pc:docMk/>
          <pc:sldMk cId="1008809281" sldId="270"/>
        </pc:sldMkLst>
        <pc:spChg chg="mod">
          <ac:chgData name="Leah Jose" userId="S::leah@ndsccenter.org::025e01aa-dd08-4cf6-a6f6-d3fb306d4856" providerId="AD" clId="Web-{636FE926-23D3-D7A8-E139-2DC750B1C162}" dt="2025-06-20T18:33:01.811" v="21" actId="20577"/>
          <ac:spMkLst>
            <pc:docMk/>
            <pc:sldMk cId="1008809281" sldId="270"/>
            <ac:spMk id="2" creationId="{5D201BD9-6C32-1DA4-F5CA-6DD4BB8F0A57}"/>
          </ac:spMkLst>
        </pc:spChg>
        <pc:spChg chg="mod">
          <ac:chgData name="Leah Jose" userId="S::leah@ndsccenter.org::025e01aa-dd08-4cf6-a6f6-d3fb306d4856" providerId="AD" clId="Web-{636FE926-23D3-D7A8-E139-2DC750B1C162}" dt="2025-06-20T18:30:25.612" v="7"/>
          <ac:spMkLst>
            <pc:docMk/>
            <pc:sldMk cId="1008809281" sldId="270"/>
            <ac:spMk id="9" creationId="{BACC6370-2D7E-4714-9D71-7542949D7D5D}"/>
          </ac:spMkLst>
        </pc:spChg>
        <pc:spChg chg="mod">
          <ac:chgData name="Leah Jose" userId="S::leah@ndsccenter.org::025e01aa-dd08-4cf6-a6f6-d3fb306d4856" providerId="AD" clId="Web-{636FE926-23D3-D7A8-E139-2DC750B1C162}" dt="2025-06-20T18:30:25.612" v="7"/>
          <ac:spMkLst>
            <pc:docMk/>
            <pc:sldMk cId="1008809281" sldId="270"/>
            <ac:spMk id="11" creationId="{F68B3F68-107C-434F-AA38-110D5EA91B85}"/>
          </ac:spMkLst>
        </pc:spChg>
        <pc:spChg chg="mod">
          <ac:chgData name="Leah Jose" userId="S::leah@ndsccenter.org::025e01aa-dd08-4cf6-a6f6-d3fb306d4856" providerId="AD" clId="Web-{636FE926-23D3-D7A8-E139-2DC750B1C162}" dt="2025-06-20T18:30:25.612" v="7"/>
          <ac:spMkLst>
            <pc:docMk/>
            <pc:sldMk cId="1008809281" sldId="270"/>
            <ac:spMk id="13" creationId="{AAD0DBB9-1A4B-4391-81D4-CB19F9AB918A}"/>
          </ac:spMkLst>
        </pc:spChg>
        <pc:spChg chg="mod">
          <ac:chgData name="Leah Jose" userId="S::leah@ndsccenter.org::025e01aa-dd08-4cf6-a6f6-d3fb306d4856" providerId="AD" clId="Web-{636FE926-23D3-D7A8-E139-2DC750B1C162}" dt="2025-06-20T18:30:25.612" v="7"/>
          <ac:spMkLst>
            <pc:docMk/>
            <pc:sldMk cId="1008809281" sldId="270"/>
            <ac:spMk id="15" creationId="{063BBA22-50EA-4C4D-BE05-F1CE4E63AA56}"/>
          </ac:spMkLst>
        </pc:spChg>
        <pc:graphicFrameChg chg="mod">
          <ac:chgData name="Leah Jose" userId="S::leah@ndsccenter.org::025e01aa-dd08-4cf6-a6f6-d3fb306d4856" providerId="AD" clId="Web-{636FE926-23D3-D7A8-E139-2DC750B1C162}" dt="2025-06-20T18:30:25.612" v="7"/>
          <ac:graphicFrameMkLst>
            <pc:docMk/>
            <pc:sldMk cId="1008809281" sldId="270"/>
            <ac:graphicFrameMk id="7" creationId="{3376F72D-A129-6078-B0C0-869CD48DB7B7}"/>
          </ac:graphicFrameMkLst>
        </pc:graphicFrameChg>
      </pc:sldChg>
      <pc:sldChg chg="modSp">
        <pc:chgData name="Leah Jose" userId="S::leah@ndsccenter.org::025e01aa-dd08-4cf6-a6f6-d3fb306d4856" providerId="AD" clId="Web-{636FE926-23D3-D7A8-E139-2DC750B1C162}" dt="2025-06-20T18:32:52.685" v="19" actId="20577"/>
        <pc:sldMkLst>
          <pc:docMk/>
          <pc:sldMk cId="4017489595" sldId="271"/>
        </pc:sldMkLst>
        <pc:spChg chg="mod">
          <ac:chgData name="Leah Jose" userId="S::leah@ndsccenter.org::025e01aa-dd08-4cf6-a6f6-d3fb306d4856" providerId="AD" clId="Web-{636FE926-23D3-D7A8-E139-2DC750B1C162}" dt="2025-06-20T18:32:52.685" v="19" actId="20577"/>
          <ac:spMkLst>
            <pc:docMk/>
            <pc:sldMk cId="4017489595" sldId="271"/>
            <ac:spMk id="2" creationId="{258D180D-E0ED-4314-1FEC-FA9026910A27}"/>
          </ac:spMkLst>
        </pc:spChg>
        <pc:spChg chg="mod">
          <ac:chgData name="Leah Jose" userId="S::leah@ndsccenter.org::025e01aa-dd08-4cf6-a6f6-d3fb306d4856" providerId="AD" clId="Web-{636FE926-23D3-D7A8-E139-2DC750B1C162}" dt="2025-06-20T18:32:45.044" v="17" actId="20577"/>
          <ac:spMkLst>
            <pc:docMk/>
            <pc:sldMk cId="4017489595" sldId="271"/>
            <ac:spMk id="3" creationId="{A21A10E9-437E-909E-A2B3-F37BA5418835}"/>
          </ac:spMkLst>
        </pc:spChg>
        <pc:spChg chg="mod">
          <ac:chgData name="Leah Jose" userId="S::leah@ndsccenter.org::025e01aa-dd08-4cf6-a6f6-d3fb306d4856" providerId="AD" clId="Web-{636FE926-23D3-D7A8-E139-2DC750B1C162}" dt="2025-06-20T18:30:25.612" v="7"/>
          <ac:spMkLst>
            <pc:docMk/>
            <pc:sldMk cId="4017489595" sldId="271"/>
            <ac:spMk id="8" creationId="{43A4C9A4-9E46-20F5-3A35-E30D1FC234C7}"/>
          </ac:spMkLst>
        </pc:spChg>
        <pc:picChg chg="mod">
          <ac:chgData name="Leah Jose" userId="S::leah@ndsccenter.org::025e01aa-dd08-4cf6-a6f6-d3fb306d4856" providerId="AD" clId="Web-{636FE926-23D3-D7A8-E139-2DC750B1C162}" dt="2025-06-20T18:30:25.612" v="7"/>
          <ac:picMkLst>
            <pc:docMk/>
            <pc:sldMk cId="4017489595" sldId="271"/>
            <ac:picMk id="5" creationId="{EEC75D30-2551-7C8C-2FDE-F36417ADFE6B}"/>
          </ac:picMkLst>
        </pc:picChg>
        <pc:picChg chg="mod">
          <ac:chgData name="Leah Jose" userId="S::leah@ndsccenter.org::025e01aa-dd08-4cf6-a6f6-d3fb306d4856" providerId="AD" clId="Web-{636FE926-23D3-D7A8-E139-2DC750B1C162}" dt="2025-06-20T18:30:25.612" v="7"/>
          <ac:picMkLst>
            <pc:docMk/>
            <pc:sldMk cId="4017489595" sldId="271"/>
            <ac:picMk id="7" creationId="{B9466BF4-4FB7-6120-BC5B-92D8502595E6}"/>
          </ac:picMkLst>
        </pc:picChg>
      </pc:sldChg>
      <pc:sldChg chg="modSp">
        <pc:chgData name="Leah Jose" userId="S::leah@ndsccenter.org::025e01aa-dd08-4cf6-a6f6-d3fb306d4856" providerId="AD" clId="Web-{636FE926-23D3-D7A8-E139-2DC750B1C162}" dt="2025-06-20T18:35:30.399" v="45" actId="1076"/>
        <pc:sldMkLst>
          <pc:docMk/>
          <pc:sldMk cId="2395314662" sldId="273"/>
        </pc:sldMkLst>
        <pc:spChg chg="mod">
          <ac:chgData name="Leah Jose" userId="S::leah@ndsccenter.org::025e01aa-dd08-4cf6-a6f6-d3fb306d4856" providerId="AD" clId="Web-{636FE926-23D3-D7A8-E139-2DC750B1C162}" dt="2025-06-20T18:35:26.337" v="44" actId="20577"/>
          <ac:spMkLst>
            <pc:docMk/>
            <pc:sldMk cId="2395314662" sldId="273"/>
            <ac:spMk id="2" creationId="{FDFD5448-1DE2-2305-BC3D-596C1038D015}"/>
          </ac:spMkLst>
        </pc:spChg>
        <pc:spChg chg="mod">
          <ac:chgData name="Leah Jose" userId="S::leah@ndsccenter.org::025e01aa-dd08-4cf6-a6f6-d3fb306d4856" providerId="AD" clId="Web-{636FE926-23D3-D7A8-E139-2DC750B1C162}" dt="2025-06-20T18:35:30.399" v="45" actId="1076"/>
          <ac:spMkLst>
            <pc:docMk/>
            <pc:sldMk cId="2395314662" sldId="273"/>
            <ac:spMk id="3" creationId="{2D0EF50F-7734-D26C-2BC0-19CFA829DBC4}"/>
          </ac:spMkLst>
        </pc:spChg>
        <pc:picChg chg="mod">
          <ac:chgData name="Leah Jose" userId="S::leah@ndsccenter.org::025e01aa-dd08-4cf6-a6f6-d3fb306d4856" providerId="AD" clId="Web-{636FE926-23D3-D7A8-E139-2DC750B1C162}" dt="2025-06-20T18:30:25.612" v="7"/>
          <ac:picMkLst>
            <pc:docMk/>
            <pc:sldMk cId="2395314662" sldId="273"/>
            <ac:picMk id="4" creationId="{7559371E-04ED-C7A5-D7C0-558D11F7C657}"/>
          </ac:picMkLst>
        </pc:picChg>
      </pc:sldChg>
      <pc:sldChg chg="modSp">
        <pc:chgData name="Leah Jose" userId="S::leah@ndsccenter.org::025e01aa-dd08-4cf6-a6f6-d3fb306d4856" providerId="AD" clId="Web-{636FE926-23D3-D7A8-E139-2DC750B1C162}" dt="2025-06-20T18:33:24.531" v="26" actId="20577"/>
        <pc:sldMkLst>
          <pc:docMk/>
          <pc:sldMk cId="3264353867" sldId="274"/>
        </pc:sldMkLst>
        <pc:spChg chg="mod">
          <ac:chgData name="Leah Jose" userId="S::leah@ndsccenter.org::025e01aa-dd08-4cf6-a6f6-d3fb306d4856" providerId="AD" clId="Web-{636FE926-23D3-D7A8-E139-2DC750B1C162}" dt="2025-06-20T18:33:24.531" v="26" actId="20577"/>
          <ac:spMkLst>
            <pc:docMk/>
            <pc:sldMk cId="3264353867" sldId="274"/>
            <ac:spMk id="2" creationId="{B5CDE502-555B-B27A-70B4-A1A302DCC3BD}"/>
          </ac:spMkLst>
        </pc:spChg>
        <pc:spChg chg="mod">
          <ac:chgData name="Leah Jose" userId="S::leah@ndsccenter.org::025e01aa-dd08-4cf6-a6f6-d3fb306d4856" providerId="AD" clId="Web-{636FE926-23D3-D7A8-E139-2DC750B1C162}" dt="2025-06-20T18:30:25.612" v="7"/>
          <ac:spMkLst>
            <pc:docMk/>
            <pc:sldMk cId="3264353867" sldId="274"/>
            <ac:spMk id="12" creationId="{91F55C5D-1648-4BE3-932D-8CADBF3F6736}"/>
          </ac:spMkLst>
        </pc:spChg>
        <pc:spChg chg="mod">
          <ac:chgData name="Leah Jose" userId="S::leah@ndsccenter.org::025e01aa-dd08-4cf6-a6f6-d3fb306d4856" providerId="AD" clId="Web-{636FE926-23D3-D7A8-E139-2DC750B1C162}" dt="2025-06-20T18:30:25.612" v="7"/>
          <ac:spMkLst>
            <pc:docMk/>
            <pc:sldMk cId="3264353867" sldId="274"/>
            <ac:spMk id="14" creationId="{A38E1331-B5A6-44BE-BF4E-EE6C2FD2A242}"/>
          </ac:spMkLst>
        </pc:spChg>
        <pc:picChg chg="mod">
          <ac:chgData name="Leah Jose" userId="S::leah@ndsccenter.org::025e01aa-dd08-4cf6-a6f6-d3fb306d4856" providerId="AD" clId="Web-{636FE926-23D3-D7A8-E139-2DC750B1C162}" dt="2025-06-20T18:30:25.612" v="7"/>
          <ac:picMkLst>
            <pc:docMk/>
            <pc:sldMk cId="3264353867" sldId="274"/>
            <ac:picMk id="4" creationId="{E9EFEB8B-191C-2A67-C308-73E7C4E7CF0B}"/>
          </ac:picMkLst>
        </pc:picChg>
        <pc:picChg chg="mod">
          <ac:chgData name="Leah Jose" userId="S::leah@ndsccenter.org::025e01aa-dd08-4cf6-a6f6-d3fb306d4856" providerId="AD" clId="Web-{636FE926-23D3-D7A8-E139-2DC750B1C162}" dt="2025-06-20T18:30:25.612" v="7"/>
          <ac:picMkLst>
            <pc:docMk/>
            <pc:sldMk cId="3264353867" sldId="274"/>
            <ac:picMk id="5" creationId="{209E77A1-5E39-4EF6-5AF8-489FD9118C0E}"/>
          </ac:picMkLst>
        </pc:picChg>
        <pc:picChg chg="mod">
          <ac:chgData name="Leah Jose" userId="S::leah@ndsccenter.org::025e01aa-dd08-4cf6-a6f6-d3fb306d4856" providerId="AD" clId="Web-{636FE926-23D3-D7A8-E139-2DC750B1C162}" dt="2025-06-20T18:30:25.612" v="7"/>
          <ac:picMkLst>
            <pc:docMk/>
            <pc:sldMk cId="3264353867" sldId="274"/>
            <ac:picMk id="6" creationId="{BB3A3444-1EF3-3E31-1EC0-2DAD48E66A86}"/>
          </ac:picMkLst>
        </pc:picChg>
        <pc:picChg chg="mod">
          <ac:chgData name="Leah Jose" userId="S::leah@ndsccenter.org::025e01aa-dd08-4cf6-a6f6-d3fb306d4856" providerId="AD" clId="Web-{636FE926-23D3-D7A8-E139-2DC750B1C162}" dt="2025-06-20T18:30:25.612" v="7"/>
          <ac:picMkLst>
            <pc:docMk/>
            <pc:sldMk cId="3264353867" sldId="274"/>
            <ac:picMk id="7" creationId="{F283B6CA-F7F9-9535-E21F-47705CAB9F93}"/>
          </ac:picMkLst>
        </pc:picChg>
      </pc:sldChg>
      <pc:sldChg chg="modSp">
        <pc:chgData name="Leah Jose" userId="S::leah@ndsccenter.org::025e01aa-dd08-4cf6-a6f6-d3fb306d4856" providerId="AD" clId="Web-{636FE926-23D3-D7A8-E139-2DC750B1C162}" dt="2025-06-20T18:36:42.920" v="62" actId="20577"/>
        <pc:sldMkLst>
          <pc:docMk/>
          <pc:sldMk cId="3024724530" sldId="275"/>
        </pc:sldMkLst>
        <pc:spChg chg="mod">
          <ac:chgData name="Leah Jose" userId="S::leah@ndsccenter.org::025e01aa-dd08-4cf6-a6f6-d3fb306d4856" providerId="AD" clId="Web-{636FE926-23D3-D7A8-E139-2DC750B1C162}" dt="2025-06-20T18:36:42.920" v="62" actId="20577"/>
          <ac:spMkLst>
            <pc:docMk/>
            <pc:sldMk cId="3024724530" sldId="275"/>
            <ac:spMk id="2" creationId="{23789214-36F4-CEB0-C8A3-FBFA2CCD6C46}"/>
          </ac:spMkLst>
        </pc:spChg>
        <pc:spChg chg="mod">
          <ac:chgData name="Leah Jose" userId="S::leah@ndsccenter.org::025e01aa-dd08-4cf6-a6f6-d3fb306d4856" providerId="AD" clId="Web-{636FE926-23D3-D7A8-E139-2DC750B1C162}" dt="2025-06-20T18:30:25.612" v="7"/>
          <ac:spMkLst>
            <pc:docMk/>
            <pc:sldMk cId="3024724530" sldId="275"/>
            <ac:spMk id="9" creationId="{53B021B3-DE93-4AB7-8A18-CF5F1CED88B8}"/>
          </ac:spMkLst>
        </pc:spChg>
        <pc:spChg chg="mod">
          <ac:chgData name="Leah Jose" userId="S::leah@ndsccenter.org::025e01aa-dd08-4cf6-a6f6-d3fb306d4856" providerId="AD" clId="Web-{636FE926-23D3-D7A8-E139-2DC750B1C162}" dt="2025-06-20T18:30:25.612" v="7"/>
          <ac:spMkLst>
            <pc:docMk/>
            <pc:sldMk cId="3024724530" sldId="275"/>
            <ac:spMk id="11" creationId="{52D502E5-F6B4-4D58-B4AE-FC466FF15EE8}"/>
          </ac:spMkLst>
        </pc:spChg>
        <pc:spChg chg="mod">
          <ac:chgData name="Leah Jose" userId="S::leah@ndsccenter.org::025e01aa-dd08-4cf6-a6f6-d3fb306d4856" providerId="AD" clId="Web-{636FE926-23D3-D7A8-E139-2DC750B1C162}" dt="2025-06-20T18:30:25.612" v="7"/>
          <ac:spMkLst>
            <pc:docMk/>
            <pc:sldMk cId="3024724530" sldId="275"/>
            <ac:spMk id="13" creationId="{9DECDBF4-02B6-4BB4-B65B-B8107AD6A9E8}"/>
          </ac:spMkLst>
        </pc:spChg>
        <pc:graphicFrameChg chg="mod">
          <ac:chgData name="Leah Jose" userId="S::leah@ndsccenter.org::025e01aa-dd08-4cf6-a6f6-d3fb306d4856" providerId="AD" clId="Web-{636FE926-23D3-D7A8-E139-2DC750B1C162}" dt="2025-06-20T18:30:25.612" v="7"/>
          <ac:graphicFrameMkLst>
            <pc:docMk/>
            <pc:sldMk cId="3024724530" sldId="275"/>
            <ac:graphicFrameMk id="5" creationId="{7436A253-2948-26F6-8C62-66C6858D5A66}"/>
          </ac:graphicFrameMkLst>
        </pc:graphicFrameChg>
      </pc:sldChg>
      <pc:sldChg chg="addSp delSp modSp">
        <pc:chgData name="Leah Jose" userId="S::leah@ndsccenter.org::025e01aa-dd08-4cf6-a6f6-d3fb306d4856" providerId="AD" clId="Web-{636FE926-23D3-D7A8-E139-2DC750B1C162}" dt="2025-06-20T18:36:47.780" v="63" actId="20577"/>
        <pc:sldMkLst>
          <pc:docMk/>
          <pc:sldMk cId="4184729642" sldId="276"/>
        </pc:sldMkLst>
        <pc:spChg chg="mod">
          <ac:chgData name="Leah Jose" userId="S::leah@ndsccenter.org::025e01aa-dd08-4cf6-a6f6-d3fb306d4856" providerId="AD" clId="Web-{636FE926-23D3-D7A8-E139-2DC750B1C162}" dt="2025-06-20T18:36:47.780" v="63" actId="20577"/>
          <ac:spMkLst>
            <pc:docMk/>
            <pc:sldMk cId="4184729642" sldId="276"/>
            <ac:spMk id="2" creationId="{1337E177-6BF5-9596-B819-1FCF88465CF9}"/>
          </ac:spMkLst>
        </pc:spChg>
        <pc:spChg chg="add">
          <ac:chgData name="Leah Jose" userId="S::leah@ndsccenter.org::025e01aa-dd08-4cf6-a6f6-d3fb306d4856" providerId="AD" clId="Web-{636FE926-23D3-D7A8-E139-2DC750B1C162}" dt="2025-06-20T18:30:33.988" v="8"/>
          <ac:spMkLst>
            <pc:docMk/>
            <pc:sldMk cId="4184729642" sldId="276"/>
            <ac:spMk id="19" creationId="{37C89E4B-3C9F-44B9-8B86-D9E3D112D8EC}"/>
          </ac:spMkLst>
        </pc:spChg>
        <pc:picChg chg="mod">
          <ac:chgData name="Leah Jose" userId="S::leah@ndsccenter.org::025e01aa-dd08-4cf6-a6f6-d3fb306d4856" providerId="AD" clId="Web-{636FE926-23D3-D7A8-E139-2DC750B1C162}" dt="2025-06-20T18:30:33.988" v="8"/>
          <ac:picMkLst>
            <pc:docMk/>
            <pc:sldMk cId="4184729642" sldId="276"/>
            <ac:picMk id="5" creationId="{4E979263-5622-78CC-874E-B2D60CA40A69}"/>
          </ac:picMkLst>
        </pc:picChg>
        <pc:cxnChg chg="add">
          <ac:chgData name="Leah Jose" userId="S::leah@ndsccenter.org::025e01aa-dd08-4cf6-a6f6-d3fb306d4856" providerId="AD" clId="Web-{636FE926-23D3-D7A8-E139-2DC750B1C162}" dt="2025-06-20T18:30:33.988" v="8"/>
          <ac:cxnSpMkLst>
            <pc:docMk/>
            <pc:sldMk cId="4184729642" sldId="276"/>
            <ac:cxnSpMk id="21" creationId="{AA2EAA10-076F-46BD-8F0F-B9A2FB77A85C}"/>
          </ac:cxnSpMkLst>
        </pc:cxnChg>
        <pc:cxnChg chg="add">
          <ac:chgData name="Leah Jose" userId="S::leah@ndsccenter.org::025e01aa-dd08-4cf6-a6f6-d3fb306d4856" providerId="AD" clId="Web-{636FE926-23D3-D7A8-E139-2DC750B1C162}" dt="2025-06-20T18:30:33.988" v="8"/>
          <ac:cxnSpMkLst>
            <pc:docMk/>
            <pc:sldMk cId="4184729642" sldId="276"/>
            <ac:cxnSpMk id="23" creationId="{D891E407-403B-4764-86C9-33A56D3BCAA3}"/>
          </ac:cxnSpMkLst>
        </pc:cxnChg>
      </pc:sldChg>
      <pc:sldChg chg="modSp">
        <pc:chgData name="Leah Jose" userId="S::leah@ndsccenter.org::025e01aa-dd08-4cf6-a6f6-d3fb306d4856" providerId="AD" clId="Web-{636FE926-23D3-D7A8-E139-2DC750B1C162}" dt="2025-06-20T18:37:07.828" v="67" actId="20577"/>
        <pc:sldMkLst>
          <pc:docMk/>
          <pc:sldMk cId="2018137210" sldId="278"/>
        </pc:sldMkLst>
        <pc:spChg chg="mod">
          <ac:chgData name="Leah Jose" userId="S::leah@ndsccenter.org::025e01aa-dd08-4cf6-a6f6-d3fb306d4856" providerId="AD" clId="Web-{636FE926-23D3-D7A8-E139-2DC750B1C162}" dt="2025-06-20T18:35:36.306" v="47" actId="20577"/>
          <ac:spMkLst>
            <pc:docMk/>
            <pc:sldMk cId="2018137210" sldId="278"/>
            <ac:spMk id="2" creationId="{82A598F8-9CEF-798E-B2CF-70BEC0B4E1AC}"/>
          </ac:spMkLst>
        </pc:spChg>
        <pc:spChg chg="mod">
          <ac:chgData name="Leah Jose" userId="S::leah@ndsccenter.org::025e01aa-dd08-4cf6-a6f6-d3fb306d4856" providerId="AD" clId="Web-{636FE926-23D3-D7A8-E139-2DC750B1C162}" dt="2025-06-20T18:30:25.612" v="7"/>
          <ac:spMkLst>
            <pc:docMk/>
            <pc:sldMk cId="2018137210" sldId="278"/>
            <ac:spMk id="3" creationId="{FCF01E46-FEB8-7DE5-C701-28CF62C4E223}"/>
          </ac:spMkLst>
        </pc:spChg>
        <pc:spChg chg="mod">
          <ac:chgData name="Leah Jose" userId="S::leah@ndsccenter.org::025e01aa-dd08-4cf6-a6f6-d3fb306d4856" providerId="AD" clId="Web-{636FE926-23D3-D7A8-E139-2DC750B1C162}" dt="2025-06-20T18:37:07.828" v="67" actId="20577"/>
          <ac:spMkLst>
            <pc:docMk/>
            <pc:sldMk cId="2018137210" sldId="278"/>
            <ac:spMk id="6" creationId="{7A30D25F-BA97-37E6-81D6-30AC03F4439B}"/>
          </ac:spMkLst>
        </pc:spChg>
        <pc:spChg chg="mod">
          <ac:chgData name="Leah Jose" userId="S::leah@ndsccenter.org::025e01aa-dd08-4cf6-a6f6-d3fb306d4856" providerId="AD" clId="Web-{636FE926-23D3-D7A8-E139-2DC750B1C162}" dt="2025-06-20T18:35:44.354" v="48" actId="1076"/>
          <ac:spMkLst>
            <pc:docMk/>
            <pc:sldMk cId="2018137210" sldId="278"/>
            <ac:spMk id="9" creationId="{9578F913-FB3E-BF90-A042-D4679A277F92}"/>
          </ac:spMkLst>
        </pc:spChg>
        <pc:picChg chg="mod">
          <ac:chgData name="Leah Jose" userId="S::leah@ndsccenter.org::025e01aa-dd08-4cf6-a6f6-d3fb306d4856" providerId="AD" clId="Web-{636FE926-23D3-D7A8-E139-2DC750B1C162}" dt="2025-06-20T18:30:25.612" v="7"/>
          <ac:picMkLst>
            <pc:docMk/>
            <pc:sldMk cId="2018137210" sldId="278"/>
            <ac:picMk id="4" creationId="{E16E466D-B579-ED43-44C9-9395D2DC0476}"/>
          </ac:picMkLst>
        </pc:picChg>
      </pc:sldChg>
      <pc:sldChg chg="modSp">
        <pc:chgData name="Leah Jose" userId="S::leah@ndsccenter.org::025e01aa-dd08-4cf6-a6f6-d3fb306d4856" providerId="AD" clId="Web-{636FE926-23D3-D7A8-E139-2DC750B1C162}" dt="2025-06-20T18:36:32.404" v="61" actId="1076"/>
        <pc:sldMkLst>
          <pc:docMk/>
          <pc:sldMk cId="3809737991" sldId="279"/>
        </pc:sldMkLst>
        <pc:spChg chg="mod">
          <ac:chgData name="Leah Jose" userId="S::leah@ndsccenter.org::025e01aa-dd08-4cf6-a6f6-d3fb306d4856" providerId="AD" clId="Web-{636FE926-23D3-D7A8-E139-2DC750B1C162}" dt="2025-06-20T18:36:14.981" v="57" actId="1076"/>
          <ac:spMkLst>
            <pc:docMk/>
            <pc:sldMk cId="3809737991" sldId="279"/>
            <ac:spMk id="2" creationId="{CA9F9BEE-BCCF-D84D-7B79-905A96F4648D}"/>
          </ac:spMkLst>
        </pc:spChg>
        <pc:spChg chg="mod">
          <ac:chgData name="Leah Jose" userId="S::leah@ndsccenter.org::025e01aa-dd08-4cf6-a6f6-d3fb306d4856" providerId="AD" clId="Web-{636FE926-23D3-D7A8-E139-2DC750B1C162}" dt="2025-06-20T18:36:24.935" v="59" actId="1076"/>
          <ac:spMkLst>
            <pc:docMk/>
            <pc:sldMk cId="3809737991" sldId="279"/>
            <ac:spMk id="3" creationId="{09682B0D-CD75-3F17-01BD-1292717E5F5C}"/>
          </ac:spMkLst>
        </pc:spChg>
        <pc:spChg chg="mod">
          <ac:chgData name="Leah Jose" userId="S::leah@ndsccenter.org::025e01aa-dd08-4cf6-a6f6-d3fb306d4856" providerId="AD" clId="Web-{636FE926-23D3-D7A8-E139-2DC750B1C162}" dt="2025-06-20T18:36:29.310" v="60" actId="1076"/>
          <ac:spMkLst>
            <pc:docMk/>
            <pc:sldMk cId="3809737991" sldId="279"/>
            <ac:spMk id="5" creationId="{EB84DB8C-6C6C-E5AF-3915-FCAF56307D24}"/>
          </ac:spMkLst>
        </pc:spChg>
        <pc:picChg chg="mod">
          <ac:chgData name="Leah Jose" userId="S::leah@ndsccenter.org::025e01aa-dd08-4cf6-a6f6-d3fb306d4856" providerId="AD" clId="Web-{636FE926-23D3-D7A8-E139-2DC750B1C162}" dt="2025-06-20T18:36:32.404" v="61" actId="1076"/>
          <ac:picMkLst>
            <pc:docMk/>
            <pc:sldMk cId="3809737991" sldId="279"/>
            <ac:picMk id="4" creationId="{AD7E31F2-7E95-8170-1DFB-A47913BBE8E3}"/>
          </ac:picMkLst>
        </pc:picChg>
      </pc:sldChg>
      <pc:sldChg chg="modSp">
        <pc:chgData name="Leah Jose" userId="S::leah@ndsccenter.org::025e01aa-dd08-4cf6-a6f6-d3fb306d4856" providerId="AD" clId="Web-{636FE926-23D3-D7A8-E139-2DC750B1C162}" dt="2025-06-20T18:35:12.195" v="41" actId="20577"/>
        <pc:sldMkLst>
          <pc:docMk/>
          <pc:sldMk cId="274597833" sldId="280"/>
        </pc:sldMkLst>
        <pc:spChg chg="mod">
          <ac:chgData name="Leah Jose" userId="S::leah@ndsccenter.org::025e01aa-dd08-4cf6-a6f6-d3fb306d4856" providerId="AD" clId="Web-{636FE926-23D3-D7A8-E139-2DC750B1C162}" dt="2025-06-20T18:35:12.195" v="41" actId="20577"/>
          <ac:spMkLst>
            <pc:docMk/>
            <pc:sldMk cId="274597833" sldId="280"/>
            <ac:spMk id="2" creationId="{9B19EF77-5085-4162-C48B-41B64E2908BF}"/>
          </ac:spMkLst>
        </pc:spChg>
        <pc:spChg chg="mod">
          <ac:chgData name="Leah Jose" userId="S::leah@ndsccenter.org::025e01aa-dd08-4cf6-a6f6-d3fb306d4856" providerId="AD" clId="Web-{636FE926-23D3-D7A8-E139-2DC750B1C162}" dt="2025-06-20T18:30:25.612" v="7"/>
          <ac:spMkLst>
            <pc:docMk/>
            <pc:sldMk cId="274597833" sldId="280"/>
            <ac:spMk id="3" creationId="{CCA90323-7D4A-60DC-E729-9912137B27F3}"/>
          </ac:spMkLst>
        </pc:spChg>
      </pc:sldChg>
      <pc:sldMasterChg chg="modSp modSldLayout">
        <pc:chgData name="Leah Jose" userId="S::leah@ndsccenter.org::025e01aa-dd08-4cf6-a6f6-d3fb306d4856" providerId="AD" clId="Web-{636FE926-23D3-D7A8-E139-2DC750B1C162}" dt="2025-06-20T18:30:25.612" v="7"/>
        <pc:sldMasterMkLst>
          <pc:docMk/>
          <pc:sldMasterMk cId="890481793" sldId="2147483648"/>
        </pc:sldMasterMkLst>
        <pc:spChg chg="mod">
          <ac:chgData name="Leah Jose" userId="S::leah@ndsccenter.org::025e01aa-dd08-4cf6-a6f6-d3fb306d4856" providerId="AD" clId="Web-{636FE926-23D3-D7A8-E139-2DC750B1C162}" dt="2025-06-20T18:30:25.612" v="7"/>
          <ac:spMkLst>
            <pc:docMk/>
            <pc:sldMasterMk cId="890481793" sldId="2147483648"/>
            <ac:spMk id="2" creationId="{5B2CC646-3097-CAF1-75BF-4D1BF7BAB2F0}"/>
          </ac:spMkLst>
        </pc:spChg>
        <pc:spChg chg="mod">
          <ac:chgData name="Leah Jose" userId="S::leah@ndsccenter.org::025e01aa-dd08-4cf6-a6f6-d3fb306d4856" providerId="AD" clId="Web-{636FE926-23D3-D7A8-E139-2DC750B1C162}" dt="2025-06-20T18:30:25.612" v="7"/>
          <ac:spMkLst>
            <pc:docMk/>
            <pc:sldMasterMk cId="890481793" sldId="2147483648"/>
            <ac:spMk id="3" creationId="{B89B710D-2DE4-D7EE-86CB-250C6AEC9498}"/>
          </ac:spMkLst>
        </pc:spChg>
        <pc:spChg chg="mod">
          <ac:chgData name="Leah Jose" userId="S::leah@ndsccenter.org::025e01aa-dd08-4cf6-a6f6-d3fb306d4856" providerId="AD" clId="Web-{636FE926-23D3-D7A8-E139-2DC750B1C162}" dt="2025-06-20T18:30:25.612" v="7"/>
          <ac:spMkLst>
            <pc:docMk/>
            <pc:sldMasterMk cId="890481793" sldId="2147483648"/>
            <ac:spMk id="4" creationId="{870CB786-BC26-93E3-264B-1D1B3B532D8E}"/>
          </ac:spMkLst>
        </pc:spChg>
        <pc:spChg chg="mod">
          <ac:chgData name="Leah Jose" userId="S::leah@ndsccenter.org::025e01aa-dd08-4cf6-a6f6-d3fb306d4856" providerId="AD" clId="Web-{636FE926-23D3-D7A8-E139-2DC750B1C162}" dt="2025-06-20T18:30:25.612" v="7"/>
          <ac:spMkLst>
            <pc:docMk/>
            <pc:sldMasterMk cId="890481793" sldId="2147483648"/>
            <ac:spMk id="5" creationId="{74D1312E-80D7-3123-F66F-FD6EB0527D2E}"/>
          </ac:spMkLst>
        </pc:spChg>
        <pc:spChg chg="mod">
          <ac:chgData name="Leah Jose" userId="S::leah@ndsccenter.org::025e01aa-dd08-4cf6-a6f6-d3fb306d4856" providerId="AD" clId="Web-{636FE926-23D3-D7A8-E139-2DC750B1C162}" dt="2025-06-20T18:30:25.612" v="7"/>
          <ac:spMkLst>
            <pc:docMk/>
            <pc:sldMasterMk cId="890481793" sldId="2147483648"/>
            <ac:spMk id="6" creationId="{2655D642-AB29-532C-1714-A141BB99D7EF}"/>
          </ac:spMkLst>
        </pc:spChg>
        <pc:sldLayoutChg chg="modSp">
          <pc:chgData name="Leah Jose" userId="S::leah@ndsccenter.org::025e01aa-dd08-4cf6-a6f6-d3fb306d4856" providerId="AD" clId="Web-{636FE926-23D3-D7A8-E139-2DC750B1C162}" dt="2025-06-20T18:30:25.612" v="7"/>
          <pc:sldLayoutMkLst>
            <pc:docMk/>
            <pc:sldMasterMk cId="890481793" sldId="2147483648"/>
            <pc:sldLayoutMk cId="1139891770" sldId="2147483649"/>
          </pc:sldLayoutMkLst>
          <pc:spChg chg="mod">
            <ac:chgData name="Leah Jose" userId="S::leah@ndsccenter.org::025e01aa-dd08-4cf6-a6f6-d3fb306d4856" providerId="AD" clId="Web-{636FE926-23D3-D7A8-E139-2DC750B1C162}" dt="2025-06-20T18:30:25.612" v="7"/>
            <ac:spMkLst>
              <pc:docMk/>
              <pc:sldMasterMk cId="890481793" sldId="2147483648"/>
              <pc:sldLayoutMk cId="1139891770" sldId="2147483649"/>
              <ac:spMk id="2" creationId="{5C6D058A-5AE0-AEB7-3FAB-062C37AD4F6C}"/>
            </ac:spMkLst>
          </pc:spChg>
          <pc:spChg chg="mod">
            <ac:chgData name="Leah Jose" userId="S::leah@ndsccenter.org::025e01aa-dd08-4cf6-a6f6-d3fb306d4856" providerId="AD" clId="Web-{636FE926-23D3-D7A8-E139-2DC750B1C162}" dt="2025-06-20T18:30:25.612" v="7"/>
            <ac:spMkLst>
              <pc:docMk/>
              <pc:sldMasterMk cId="890481793" sldId="2147483648"/>
              <pc:sldLayoutMk cId="1139891770" sldId="2147483649"/>
              <ac:spMk id="3" creationId="{56483302-1FD9-CC6B-CAA3-56EF04A31EF0}"/>
            </ac:spMkLst>
          </pc:spChg>
        </pc:sldLayoutChg>
        <pc:sldLayoutChg chg="modSp">
          <pc:chgData name="Leah Jose" userId="S::leah@ndsccenter.org::025e01aa-dd08-4cf6-a6f6-d3fb306d4856" providerId="AD" clId="Web-{636FE926-23D3-D7A8-E139-2DC750B1C162}" dt="2025-06-20T18:30:25.612" v="7"/>
          <pc:sldLayoutMkLst>
            <pc:docMk/>
            <pc:sldMasterMk cId="890481793" sldId="2147483648"/>
            <pc:sldLayoutMk cId="3941726583" sldId="2147483651"/>
          </pc:sldLayoutMkLst>
          <pc:spChg chg="mod">
            <ac:chgData name="Leah Jose" userId="S::leah@ndsccenter.org::025e01aa-dd08-4cf6-a6f6-d3fb306d4856" providerId="AD" clId="Web-{636FE926-23D3-D7A8-E139-2DC750B1C162}" dt="2025-06-20T18:30:25.612" v="7"/>
            <ac:spMkLst>
              <pc:docMk/>
              <pc:sldMasterMk cId="890481793" sldId="2147483648"/>
              <pc:sldLayoutMk cId="3941726583" sldId="2147483651"/>
              <ac:spMk id="2" creationId="{426B266D-1EEF-2D49-122F-0E489614B520}"/>
            </ac:spMkLst>
          </pc:spChg>
          <pc:spChg chg="mod">
            <ac:chgData name="Leah Jose" userId="S::leah@ndsccenter.org::025e01aa-dd08-4cf6-a6f6-d3fb306d4856" providerId="AD" clId="Web-{636FE926-23D3-D7A8-E139-2DC750B1C162}" dt="2025-06-20T18:30:25.612" v="7"/>
            <ac:spMkLst>
              <pc:docMk/>
              <pc:sldMasterMk cId="890481793" sldId="2147483648"/>
              <pc:sldLayoutMk cId="3941726583" sldId="2147483651"/>
              <ac:spMk id="3" creationId="{C27268F6-578A-EE98-AF97-C9FE0C618638}"/>
            </ac:spMkLst>
          </pc:spChg>
        </pc:sldLayoutChg>
        <pc:sldLayoutChg chg="modSp">
          <pc:chgData name="Leah Jose" userId="S::leah@ndsccenter.org::025e01aa-dd08-4cf6-a6f6-d3fb306d4856" providerId="AD" clId="Web-{636FE926-23D3-D7A8-E139-2DC750B1C162}" dt="2025-06-20T18:30:25.612" v="7"/>
          <pc:sldLayoutMkLst>
            <pc:docMk/>
            <pc:sldMasterMk cId="890481793" sldId="2147483648"/>
            <pc:sldLayoutMk cId="152301974" sldId="2147483652"/>
          </pc:sldLayoutMkLst>
          <pc:spChg chg="mod">
            <ac:chgData name="Leah Jose" userId="S::leah@ndsccenter.org::025e01aa-dd08-4cf6-a6f6-d3fb306d4856" providerId="AD" clId="Web-{636FE926-23D3-D7A8-E139-2DC750B1C162}" dt="2025-06-20T18:30:25.612" v="7"/>
            <ac:spMkLst>
              <pc:docMk/>
              <pc:sldMasterMk cId="890481793" sldId="2147483648"/>
              <pc:sldLayoutMk cId="152301974" sldId="2147483652"/>
              <ac:spMk id="3" creationId="{4AD69163-028F-957E-80E6-7A59285DC4A7}"/>
            </ac:spMkLst>
          </pc:spChg>
          <pc:spChg chg="mod">
            <ac:chgData name="Leah Jose" userId="S::leah@ndsccenter.org::025e01aa-dd08-4cf6-a6f6-d3fb306d4856" providerId="AD" clId="Web-{636FE926-23D3-D7A8-E139-2DC750B1C162}" dt="2025-06-20T18:30:25.612" v="7"/>
            <ac:spMkLst>
              <pc:docMk/>
              <pc:sldMasterMk cId="890481793" sldId="2147483648"/>
              <pc:sldLayoutMk cId="152301974" sldId="2147483652"/>
              <ac:spMk id="4" creationId="{6CDD9C32-2B97-BB69-B16B-5D11C26ECD0C}"/>
            </ac:spMkLst>
          </pc:spChg>
        </pc:sldLayoutChg>
        <pc:sldLayoutChg chg="modSp">
          <pc:chgData name="Leah Jose" userId="S::leah@ndsccenter.org::025e01aa-dd08-4cf6-a6f6-d3fb306d4856" providerId="AD" clId="Web-{636FE926-23D3-D7A8-E139-2DC750B1C162}" dt="2025-06-20T18:30:25.612" v="7"/>
          <pc:sldLayoutMkLst>
            <pc:docMk/>
            <pc:sldMasterMk cId="890481793" sldId="2147483648"/>
            <pc:sldLayoutMk cId="3993273727" sldId="2147483653"/>
          </pc:sldLayoutMkLst>
          <pc:spChg chg="mod">
            <ac:chgData name="Leah Jose" userId="S::leah@ndsccenter.org::025e01aa-dd08-4cf6-a6f6-d3fb306d4856" providerId="AD" clId="Web-{636FE926-23D3-D7A8-E139-2DC750B1C162}" dt="2025-06-20T18:30:25.612" v="7"/>
            <ac:spMkLst>
              <pc:docMk/>
              <pc:sldMasterMk cId="890481793" sldId="2147483648"/>
              <pc:sldLayoutMk cId="3993273727" sldId="2147483653"/>
              <ac:spMk id="2" creationId="{F1C2F8FC-6F75-3939-46E2-BDEB98595C07}"/>
            </ac:spMkLst>
          </pc:spChg>
          <pc:spChg chg="mod">
            <ac:chgData name="Leah Jose" userId="S::leah@ndsccenter.org::025e01aa-dd08-4cf6-a6f6-d3fb306d4856" providerId="AD" clId="Web-{636FE926-23D3-D7A8-E139-2DC750B1C162}" dt="2025-06-20T18:30:25.612" v="7"/>
            <ac:spMkLst>
              <pc:docMk/>
              <pc:sldMasterMk cId="890481793" sldId="2147483648"/>
              <pc:sldLayoutMk cId="3993273727" sldId="2147483653"/>
              <ac:spMk id="3" creationId="{03F1EA74-86E1-F2A8-9CF7-D9FA22132338}"/>
            </ac:spMkLst>
          </pc:spChg>
          <pc:spChg chg="mod">
            <ac:chgData name="Leah Jose" userId="S::leah@ndsccenter.org::025e01aa-dd08-4cf6-a6f6-d3fb306d4856" providerId="AD" clId="Web-{636FE926-23D3-D7A8-E139-2DC750B1C162}" dt="2025-06-20T18:30:25.612" v="7"/>
            <ac:spMkLst>
              <pc:docMk/>
              <pc:sldMasterMk cId="890481793" sldId="2147483648"/>
              <pc:sldLayoutMk cId="3993273727" sldId="2147483653"/>
              <ac:spMk id="4" creationId="{49360F3C-E53D-3A4B-1C72-8FB87FEA0BA3}"/>
            </ac:spMkLst>
          </pc:spChg>
          <pc:spChg chg="mod">
            <ac:chgData name="Leah Jose" userId="S::leah@ndsccenter.org::025e01aa-dd08-4cf6-a6f6-d3fb306d4856" providerId="AD" clId="Web-{636FE926-23D3-D7A8-E139-2DC750B1C162}" dt="2025-06-20T18:30:25.612" v="7"/>
            <ac:spMkLst>
              <pc:docMk/>
              <pc:sldMasterMk cId="890481793" sldId="2147483648"/>
              <pc:sldLayoutMk cId="3993273727" sldId="2147483653"/>
              <ac:spMk id="5" creationId="{213393A6-277A-99AB-FE19-71FE96DACD9C}"/>
            </ac:spMkLst>
          </pc:spChg>
          <pc:spChg chg="mod">
            <ac:chgData name="Leah Jose" userId="S::leah@ndsccenter.org::025e01aa-dd08-4cf6-a6f6-d3fb306d4856" providerId="AD" clId="Web-{636FE926-23D3-D7A8-E139-2DC750B1C162}" dt="2025-06-20T18:30:25.612" v="7"/>
            <ac:spMkLst>
              <pc:docMk/>
              <pc:sldMasterMk cId="890481793" sldId="2147483648"/>
              <pc:sldLayoutMk cId="3993273727" sldId="2147483653"/>
              <ac:spMk id="6" creationId="{D9A8EBE3-2668-487C-6584-A9A4B651E77F}"/>
            </ac:spMkLst>
          </pc:spChg>
        </pc:sldLayoutChg>
        <pc:sldLayoutChg chg="modSp">
          <pc:chgData name="Leah Jose" userId="S::leah@ndsccenter.org::025e01aa-dd08-4cf6-a6f6-d3fb306d4856" providerId="AD" clId="Web-{636FE926-23D3-D7A8-E139-2DC750B1C162}" dt="2025-06-20T18:30:25.612" v="7"/>
          <pc:sldLayoutMkLst>
            <pc:docMk/>
            <pc:sldMasterMk cId="890481793" sldId="2147483648"/>
            <pc:sldLayoutMk cId="2850654368" sldId="2147483656"/>
          </pc:sldLayoutMkLst>
          <pc:spChg chg="mod">
            <ac:chgData name="Leah Jose" userId="S::leah@ndsccenter.org::025e01aa-dd08-4cf6-a6f6-d3fb306d4856" providerId="AD" clId="Web-{636FE926-23D3-D7A8-E139-2DC750B1C162}" dt="2025-06-20T18:30:25.612" v="7"/>
            <ac:spMkLst>
              <pc:docMk/>
              <pc:sldMasterMk cId="890481793" sldId="2147483648"/>
              <pc:sldLayoutMk cId="2850654368" sldId="2147483656"/>
              <ac:spMk id="2" creationId="{D35FC6D4-1D95-D31F-F70C-FCD7DF88CA3F}"/>
            </ac:spMkLst>
          </pc:spChg>
          <pc:spChg chg="mod">
            <ac:chgData name="Leah Jose" userId="S::leah@ndsccenter.org::025e01aa-dd08-4cf6-a6f6-d3fb306d4856" providerId="AD" clId="Web-{636FE926-23D3-D7A8-E139-2DC750B1C162}" dt="2025-06-20T18:30:25.612" v="7"/>
            <ac:spMkLst>
              <pc:docMk/>
              <pc:sldMasterMk cId="890481793" sldId="2147483648"/>
              <pc:sldLayoutMk cId="2850654368" sldId="2147483656"/>
              <ac:spMk id="3" creationId="{C0A69A9D-9818-9DE5-6FD6-72C6E1435D98}"/>
            </ac:spMkLst>
          </pc:spChg>
          <pc:spChg chg="mod">
            <ac:chgData name="Leah Jose" userId="S::leah@ndsccenter.org::025e01aa-dd08-4cf6-a6f6-d3fb306d4856" providerId="AD" clId="Web-{636FE926-23D3-D7A8-E139-2DC750B1C162}" dt="2025-06-20T18:30:25.612" v="7"/>
            <ac:spMkLst>
              <pc:docMk/>
              <pc:sldMasterMk cId="890481793" sldId="2147483648"/>
              <pc:sldLayoutMk cId="2850654368" sldId="2147483656"/>
              <ac:spMk id="4" creationId="{96FC5A6B-6FFD-63A9-004E-1AE9E17337B6}"/>
            </ac:spMkLst>
          </pc:spChg>
        </pc:sldLayoutChg>
        <pc:sldLayoutChg chg="modSp">
          <pc:chgData name="Leah Jose" userId="S::leah@ndsccenter.org::025e01aa-dd08-4cf6-a6f6-d3fb306d4856" providerId="AD" clId="Web-{636FE926-23D3-D7A8-E139-2DC750B1C162}" dt="2025-06-20T18:30:25.612" v="7"/>
          <pc:sldLayoutMkLst>
            <pc:docMk/>
            <pc:sldMasterMk cId="890481793" sldId="2147483648"/>
            <pc:sldLayoutMk cId="2990673377" sldId="2147483657"/>
          </pc:sldLayoutMkLst>
          <pc:spChg chg="mod">
            <ac:chgData name="Leah Jose" userId="S::leah@ndsccenter.org::025e01aa-dd08-4cf6-a6f6-d3fb306d4856" providerId="AD" clId="Web-{636FE926-23D3-D7A8-E139-2DC750B1C162}" dt="2025-06-20T18:30:25.612" v="7"/>
            <ac:spMkLst>
              <pc:docMk/>
              <pc:sldMasterMk cId="890481793" sldId="2147483648"/>
              <pc:sldLayoutMk cId="2990673377" sldId="2147483657"/>
              <ac:spMk id="2" creationId="{8EEF36FD-C6F1-80DB-E4DF-87D1E1761CBE}"/>
            </ac:spMkLst>
          </pc:spChg>
          <pc:spChg chg="mod">
            <ac:chgData name="Leah Jose" userId="S::leah@ndsccenter.org::025e01aa-dd08-4cf6-a6f6-d3fb306d4856" providerId="AD" clId="Web-{636FE926-23D3-D7A8-E139-2DC750B1C162}" dt="2025-06-20T18:30:25.612" v="7"/>
            <ac:spMkLst>
              <pc:docMk/>
              <pc:sldMasterMk cId="890481793" sldId="2147483648"/>
              <pc:sldLayoutMk cId="2990673377" sldId="2147483657"/>
              <ac:spMk id="3" creationId="{702CFF50-EF53-58A3-116F-D22DBE6B66AA}"/>
            </ac:spMkLst>
          </pc:spChg>
          <pc:spChg chg="mod">
            <ac:chgData name="Leah Jose" userId="S::leah@ndsccenter.org::025e01aa-dd08-4cf6-a6f6-d3fb306d4856" providerId="AD" clId="Web-{636FE926-23D3-D7A8-E139-2DC750B1C162}" dt="2025-06-20T18:30:25.612" v="7"/>
            <ac:spMkLst>
              <pc:docMk/>
              <pc:sldMasterMk cId="890481793" sldId="2147483648"/>
              <pc:sldLayoutMk cId="2990673377" sldId="2147483657"/>
              <ac:spMk id="4" creationId="{823F7B28-F96E-0725-34B6-ACA2A6E1D18B}"/>
            </ac:spMkLst>
          </pc:spChg>
        </pc:sldLayoutChg>
        <pc:sldLayoutChg chg="modSp">
          <pc:chgData name="Leah Jose" userId="S::leah@ndsccenter.org::025e01aa-dd08-4cf6-a6f6-d3fb306d4856" providerId="AD" clId="Web-{636FE926-23D3-D7A8-E139-2DC750B1C162}" dt="2025-06-20T18:30:25.612" v="7"/>
          <pc:sldLayoutMkLst>
            <pc:docMk/>
            <pc:sldMasterMk cId="890481793" sldId="2147483648"/>
            <pc:sldLayoutMk cId="4053742807" sldId="2147483659"/>
          </pc:sldLayoutMkLst>
          <pc:spChg chg="mod">
            <ac:chgData name="Leah Jose" userId="S::leah@ndsccenter.org::025e01aa-dd08-4cf6-a6f6-d3fb306d4856" providerId="AD" clId="Web-{636FE926-23D3-D7A8-E139-2DC750B1C162}" dt="2025-06-20T18:30:25.612" v="7"/>
            <ac:spMkLst>
              <pc:docMk/>
              <pc:sldMasterMk cId="890481793" sldId="2147483648"/>
              <pc:sldLayoutMk cId="4053742807" sldId="2147483659"/>
              <ac:spMk id="2" creationId="{0CCB3270-2B74-D018-54AB-03F038D6901A}"/>
            </ac:spMkLst>
          </pc:spChg>
          <pc:spChg chg="mod">
            <ac:chgData name="Leah Jose" userId="S::leah@ndsccenter.org::025e01aa-dd08-4cf6-a6f6-d3fb306d4856" providerId="AD" clId="Web-{636FE926-23D3-D7A8-E139-2DC750B1C162}" dt="2025-06-20T18:30:25.612" v="7"/>
            <ac:spMkLst>
              <pc:docMk/>
              <pc:sldMasterMk cId="890481793" sldId="2147483648"/>
              <pc:sldLayoutMk cId="4053742807" sldId="2147483659"/>
              <ac:spMk id="3" creationId="{4F497FB0-C842-B2FC-75A2-822B26374CF6}"/>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4B31596-03C7-4B6D-AB72-645D05B8D3E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633744E-0E1C-4E70-A193-DD4D80533576}">
      <dgm:prSet/>
      <dgm:spPr/>
      <dgm:t>
        <a:bodyPr/>
        <a:lstStyle/>
        <a:p>
          <a:r>
            <a:rPr lang="en-US" dirty="0"/>
            <a:t>AI is computer programs/systems that can help with writing, learning, organizing, and more. </a:t>
          </a:r>
        </a:p>
      </dgm:t>
    </dgm:pt>
    <dgm:pt modelId="{2FDA398C-6FB3-4BA6-A26D-8BE5D8083D09}" type="parTrans" cxnId="{6409ABA1-19CC-4C49-A0E8-2133CBCDA06E}">
      <dgm:prSet/>
      <dgm:spPr/>
      <dgm:t>
        <a:bodyPr/>
        <a:lstStyle/>
        <a:p>
          <a:endParaRPr lang="en-US"/>
        </a:p>
      </dgm:t>
    </dgm:pt>
    <dgm:pt modelId="{350893A2-423C-4601-9887-0E61C9B00516}" type="sibTrans" cxnId="{6409ABA1-19CC-4C49-A0E8-2133CBCDA06E}">
      <dgm:prSet/>
      <dgm:spPr/>
      <dgm:t>
        <a:bodyPr/>
        <a:lstStyle/>
        <a:p>
          <a:endParaRPr lang="en-US"/>
        </a:p>
      </dgm:t>
    </dgm:pt>
    <dgm:pt modelId="{A0BE432A-772A-4537-9382-B18404FD527F}">
      <dgm:prSet/>
      <dgm:spPr/>
      <dgm:t>
        <a:bodyPr/>
        <a:lstStyle/>
        <a:p>
          <a:r>
            <a:rPr lang="en-US" dirty="0"/>
            <a:t>AI uses information and patterns to predict, create, and make recommendations.</a:t>
          </a:r>
        </a:p>
      </dgm:t>
    </dgm:pt>
    <dgm:pt modelId="{BD51AACB-2478-40E0-9245-AF1C606842DA}" type="parTrans" cxnId="{16C44D41-57A1-44C1-82C3-3FE3ABFE70C0}">
      <dgm:prSet/>
      <dgm:spPr/>
      <dgm:t>
        <a:bodyPr/>
        <a:lstStyle/>
        <a:p>
          <a:endParaRPr lang="en-US"/>
        </a:p>
      </dgm:t>
    </dgm:pt>
    <dgm:pt modelId="{F639E3DB-7E9F-4132-A1F8-3390C61A332B}" type="sibTrans" cxnId="{16C44D41-57A1-44C1-82C3-3FE3ABFE70C0}">
      <dgm:prSet/>
      <dgm:spPr/>
      <dgm:t>
        <a:bodyPr/>
        <a:lstStyle/>
        <a:p>
          <a:endParaRPr lang="en-US"/>
        </a:p>
      </dgm:t>
    </dgm:pt>
    <dgm:pt modelId="{DC4A81B7-43DF-468E-A1FA-15643C46C937}">
      <dgm:prSet/>
      <dgm:spPr/>
      <dgm:t>
        <a:bodyPr/>
        <a:lstStyle/>
        <a:p>
          <a:r>
            <a:rPr lang="en-US" dirty="0"/>
            <a:t>AI is a tool—just like spell check or a calculator.</a:t>
          </a:r>
        </a:p>
      </dgm:t>
    </dgm:pt>
    <dgm:pt modelId="{582CD5AE-75E1-4743-B626-E1AE8694F77C}" type="parTrans" cxnId="{4451539E-3AC8-453B-99C9-B9593C71AC43}">
      <dgm:prSet/>
      <dgm:spPr/>
      <dgm:t>
        <a:bodyPr/>
        <a:lstStyle/>
        <a:p>
          <a:endParaRPr lang="en-US"/>
        </a:p>
      </dgm:t>
    </dgm:pt>
    <dgm:pt modelId="{95018EB4-EAAA-47E0-AD48-B01A858A4E80}" type="sibTrans" cxnId="{4451539E-3AC8-453B-99C9-B9593C71AC43}">
      <dgm:prSet/>
      <dgm:spPr/>
      <dgm:t>
        <a:bodyPr/>
        <a:lstStyle/>
        <a:p>
          <a:endParaRPr lang="en-US"/>
        </a:p>
      </dgm:t>
    </dgm:pt>
    <dgm:pt modelId="{57D93692-18AE-452A-9708-84D0BA9951EA}">
      <dgm:prSet/>
      <dgm:spPr/>
      <dgm:t>
        <a:bodyPr/>
        <a:lstStyle/>
        <a:p>
          <a:r>
            <a:rPr lang="en-US" dirty="0"/>
            <a:t>Our goal is to use AI to make advocacy easier and more effective.</a:t>
          </a:r>
        </a:p>
      </dgm:t>
    </dgm:pt>
    <dgm:pt modelId="{32CE6760-CFE2-480E-A565-6A4E1CBA195C}" type="parTrans" cxnId="{40A86A47-A05C-42EE-BF98-D93C4AF5E503}">
      <dgm:prSet/>
      <dgm:spPr/>
      <dgm:t>
        <a:bodyPr/>
        <a:lstStyle/>
        <a:p>
          <a:endParaRPr lang="en-US"/>
        </a:p>
      </dgm:t>
    </dgm:pt>
    <dgm:pt modelId="{BF665E3F-71AA-41F6-873A-54972CF8D5C2}" type="sibTrans" cxnId="{40A86A47-A05C-42EE-BF98-D93C4AF5E503}">
      <dgm:prSet/>
      <dgm:spPr/>
      <dgm:t>
        <a:bodyPr/>
        <a:lstStyle/>
        <a:p>
          <a:endParaRPr lang="en-US"/>
        </a:p>
      </dgm:t>
    </dgm:pt>
    <dgm:pt modelId="{AC4B3C88-2982-42E7-A770-E8B9C50E10E5}" type="pres">
      <dgm:prSet presAssocID="{E4B31596-03C7-4B6D-AB72-645D05B8D3E8}" presName="root" presStyleCnt="0">
        <dgm:presLayoutVars>
          <dgm:dir/>
          <dgm:resizeHandles val="exact"/>
        </dgm:presLayoutVars>
      </dgm:prSet>
      <dgm:spPr/>
    </dgm:pt>
    <dgm:pt modelId="{B6B56DDD-AD00-4DC6-88C9-8500C5FA6D42}" type="pres">
      <dgm:prSet presAssocID="{C633744E-0E1C-4E70-A193-DD4D80533576}" presName="compNode" presStyleCnt="0"/>
      <dgm:spPr/>
    </dgm:pt>
    <dgm:pt modelId="{0A9B4EC8-9C00-42A7-9175-A6136EE1BE00}" type="pres">
      <dgm:prSet presAssocID="{C633744E-0E1C-4E70-A193-DD4D80533576}" presName="bgRect" presStyleLbl="bgShp" presStyleIdx="0" presStyleCnt="4"/>
      <dgm:spPr/>
    </dgm:pt>
    <dgm:pt modelId="{900AFC85-1C38-4836-B493-5E85BA79D185}" type="pres">
      <dgm:prSet presAssocID="{C633744E-0E1C-4E70-A193-DD4D805335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6C1044AF-4C4E-44EB-9D4F-249CFEF5F36F}" type="pres">
      <dgm:prSet presAssocID="{C633744E-0E1C-4E70-A193-DD4D80533576}" presName="spaceRect" presStyleCnt="0"/>
      <dgm:spPr/>
    </dgm:pt>
    <dgm:pt modelId="{18B2B084-9397-47CD-A0F1-707F20720668}" type="pres">
      <dgm:prSet presAssocID="{C633744E-0E1C-4E70-A193-DD4D80533576}" presName="parTx" presStyleLbl="revTx" presStyleIdx="0" presStyleCnt="4">
        <dgm:presLayoutVars>
          <dgm:chMax val="0"/>
          <dgm:chPref val="0"/>
        </dgm:presLayoutVars>
      </dgm:prSet>
      <dgm:spPr/>
    </dgm:pt>
    <dgm:pt modelId="{F645DD25-FFFD-4085-9ED9-F5257BDD0BBE}" type="pres">
      <dgm:prSet presAssocID="{350893A2-423C-4601-9887-0E61C9B00516}" presName="sibTrans" presStyleCnt="0"/>
      <dgm:spPr/>
    </dgm:pt>
    <dgm:pt modelId="{EC800309-B190-4DC7-A817-5DC216A245A5}" type="pres">
      <dgm:prSet presAssocID="{A0BE432A-772A-4537-9382-B18404FD527F}" presName="compNode" presStyleCnt="0"/>
      <dgm:spPr/>
    </dgm:pt>
    <dgm:pt modelId="{7810639D-A88D-42F4-AF31-8647C2D13D63}" type="pres">
      <dgm:prSet presAssocID="{A0BE432A-772A-4537-9382-B18404FD527F}" presName="bgRect" presStyleLbl="bgShp" presStyleIdx="1" presStyleCnt="4"/>
      <dgm:spPr/>
    </dgm:pt>
    <dgm:pt modelId="{1E0193D5-2F7B-4B57-9BE2-E0D612DAA311}" type="pres">
      <dgm:prSet presAssocID="{A0BE432A-772A-4537-9382-B18404FD52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A568A0E0-AF2B-414B-A41C-2BA2C5144B92}" type="pres">
      <dgm:prSet presAssocID="{A0BE432A-772A-4537-9382-B18404FD527F}" presName="spaceRect" presStyleCnt="0"/>
      <dgm:spPr/>
    </dgm:pt>
    <dgm:pt modelId="{EF45DF84-A77D-4902-823E-74D5A99A9735}" type="pres">
      <dgm:prSet presAssocID="{A0BE432A-772A-4537-9382-B18404FD527F}" presName="parTx" presStyleLbl="revTx" presStyleIdx="1" presStyleCnt="4">
        <dgm:presLayoutVars>
          <dgm:chMax val="0"/>
          <dgm:chPref val="0"/>
        </dgm:presLayoutVars>
      </dgm:prSet>
      <dgm:spPr/>
    </dgm:pt>
    <dgm:pt modelId="{09B95534-CFFB-40A8-BDE3-98E503F9987E}" type="pres">
      <dgm:prSet presAssocID="{F639E3DB-7E9F-4132-A1F8-3390C61A332B}" presName="sibTrans" presStyleCnt="0"/>
      <dgm:spPr/>
    </dgm:pt>
    <dgm:pt modelId="{18FF67D9-08F9-4A2E-BD7A-986E63C073F5}" type="pres">
      <dgm:prSet presAssocID="{DC4A81B7-43DF-468E-A1FA-15643C46C937}" presName="compNode" presStyleCnt="0"/>
      <dgm:spPr/>
    </dgm:pt>
    <dgm:pt modelId="{24DA71A3-B002-4BE4-883B-202D05DC45DB}" type="pres">
      <dgm:prSet presAssocID="{DC4A81B7-43DF-468E-A1FA-15643C46C937}" presName="bgRect" presStyleLbl="bgShp" presStyleIdx="2" presStyleCnt="4"/>
      <dgm:spPr/>
    </dgm:pt>
    <dgm:pt modelId="{2F13CD38-EEC0-457D-9987-2892BDF0DBB4}" type="pres">
      <dgm:prSet presAssocID="{DC4A81B7-43DF-468E-A1FA-15643C46C9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7EAE1AB1-0363-4160-9404-4CD2B9590B6F}" type="pres">
      <dgm:prSet presAssocID="{DC4A81B7-43DF-468E-A1FA-15643C46C937}" presName="spaceRect" presStyleCnt="0"/>
      <dgm:spPr/>
    </dgm:pt>
    <dgm:pt modelId="{FD03984B-81FC-43C5-9557-945EC20A05CC}" type="pres">
      <dgm:prSet presAssocID="{DC4A81B7-43DF-468E-A1FA-15643C46C937}" presName="parTx" presStyleLbl="revTx" presStyleIdx="2" presStyleCnt="4">
        <dgm:presLayoutVars>
          <dgm:chMax val="0"/>
          <dgm:chPref val="0"/>
        </dgm:presLayoutVars>
      </dgm:prSet>
      <dgm:spPr/>
    </dgm:pt>
    <dgm:pt modelId="{7B8795BA-7688-4097-B97A-7ED1DE99BF87}" type="pres">
      <dgm:prSet presAssocID="{95018EB4-EAAA-47E0-AD48-B01A858A4E80}" presName="sibTrans" presStyleCnt="0"/>
      <dgm:spPr/>
    </dgm:pt>
    <dgm:pt modelId="{AA02A4BA-A979-4D4F-833E-16727D82449B}" type="pres">
      <dgm:prSet presAssocID="{57D93692-18AE-452A-9708-84D0BA9951EA}" presName="compNode" presStyleCnt="0"/>
      <dgm:spPr/>
    </dgm:pt>
    <dgm:pt modelId="{47525DFB-B353-49FC-A0BF-3B01AA6AC42B}" type="pres">
      <dgm:prSet presAssocID="{57D93692-18AE-452A-9708-84D0BA9951EA}" presName="bgRect" presStyleLbl="bgShp" presStyleIdx="3" presStyleCnt="4"/>
      <dgm:spPr/>
    </dgm:pt>
    <dgm:pt modelId="{EB44DFCC-7144-46D2-8D73-D6B528D18F2A}" type="pres">
      <dgm:prSet presAssocID="{57D93692-18AE-452A-9708-84D0BA9951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8278546A-09AF-4365-A561-56E2A08D9CEE}" type="pres">
      <dgm:prSet presAssocID="{57D93692-18AE-452A-9708-84D0BA9951EA}" presName="spaceRect" presStyleCnt="0"/>
      <dgm:spPr/>
    </dgm:pt>
    <dgm:pt modelId="{4A6A758E-5368-487C-897D-473124913C44}" type="pres">
      <dgm:prSet presAssocID="{57D93692-18AE-452A-9708-84D0BA9951EA}" presName="parTx" presStyleLbl="revTx" presStyleIdx="3" presStyleCnt="4">
        <dgm:presLayoutVars>
          <dgm:chMax val="0"/>
          <dgm:chPref val="0"/>
        </dgm:presLayoutVars>
      </dgm:prSet>
      <dgm:spPr/>
    </dgm:pt>
  </dgm:ptLst>
  <dgm:cxnLst>
    <dgm:cxn modelId="{3167D436-8474-43F3-9DBE-2C402A068F3E}" type="presOf" srcId="{DC4A81B7-43DF-468E-A1FA-15643C46C937}" destId="{FD03984B-81FC-43C5-9557-945EC20A05CC}" srcOrd="0" destOrd="0" presId="urn:microsoft.com/office/officeart/2018/2/layout/IconVerticalSolidList"/>
    <dgm:cxn modelId="{16C44D41-57A1-44C1-82C3-3FE3ABFE70C0}" srcId="{E4B31596-03C7-4B6D-AB72-645D05B8D3E8}" destId="{A0BE432A-772A-4537-9382-B18404FD527F}" srcOrd="1" destOrd="0" parTransId="{BD51AACB-2478-40E0-9245-AF1C606842DA}" sibTransId="{F639E3DB-7E9F-4132-A1F8-3390C61A332B}"/>
    <dgm:cxn modelId="{40A86A47-A05C-42EE-BF98-D93C4AF5E503}" srcId="{E4B31596-03C7-4B6D-AB72-645D05B8D3E8}" destId="{57D93692-18AE-452A-9708-84D0BA9951EA}" srcOrd="3" destOrd="0" parTransId="{32CE6760-CFE2-480E-A565-6A4E1CBA195C}" sibTransId="{BF665E3F-71AA-41F6-873A-54972CF8D5C2}"/>
    <dgm:cxn modelId="{93A98D49-9C02-4E4F-837F-68B7ACCA8E80}" type="presOf" srcId="{E4B31596-03C7-4B6D-AB72-645D05B8D3E8}" destId="{AC4B3C88-2982-42E7-A770-E8B9C50E10E5}" srcOrd="0" destOrd="0" presId="urn:microsoft.com/office/officeart/2018/2/layout/IconVerticalSolidList"/>
    <dgm:cxn modelId="{97EC967C-B35E-4BA4-AF70-76B65A96A5C9}" type="presOf" srcId="{C633744E-0E1C-4E70-A193-DD4D80533576}" destId="{18B2B084-9397-47CD-A0F1-707F20720668}" srcOrd="0" destOrd="0" presId="urn:microsoft.com/office/officeart/2018/2/layout/IconVerticalSolidList"/>
    <dgm:cxn modelId="{2E42EC8B-66E6-4E84-8976-91B497270FBC}" type="presOf" srcId="{57D93692-18AE-452A-9708-84D0BA9951EA}" destId="{4A6A758E-5368-487C-897D-473124913C44}" srcOrd="0" destOrd="0" presId="urn:microsoft.com/office/officeart/2018/2/layout/IconVerticalSolidList"/>
    <dgm:cxn modelId="{4451539E-3AC8-453B-99C9-B9593C71AC43}" srcId="{E4B31596-03C7-4B6D-AB72-645D05B8D3E8}" destId="{DC4A81B7-43DF-468E-A1FA-15643C46C937}" srcOrd="2" destOrd="0" parTransId="{582CD5AE-75E1-4743-B626-E1AE8694F77C}" sibTransId="{95018EB4-EAAA-47E0-AD48-B01A858A4E80}"/>
    <dgm:cxn modelId="{6409ABA1-19CC-4C49-A0E8-2133CBCDA06E}" srcId="{E4B31596-03C7-4B6D-AB72-645D05B8D3E8}" destId="{C633744E-0E1C-4E70-A193-DD4D80533576}" srcOrd="0" destOrd="0" parTransId="{2FDA398C-6FB3-4BA6-A26D-8BE5D8083D09}" sibTransId="{350893A2-423C-4601-9887-0E61C9B00516}"/>
    <dgm:cxn modelId="{BF86AFB5-CB94-42F6-9D3D-736F4BC102FF}" type="presOf" srcId="{A0BE432A-772A-4537-9382-B18404FD527F}" destId="{EF45DF84-A77D-4902-823E-74D5A99A9735}" srcOrd="0" destOrd="0" presId="urn:microsoft.com/office/officeart/2018/2/layout/IconVerticalSolidList"/>
    <dgm:cxn modelId="{36EB03BD-B7B0-4AAC-B2B8-CD1991CD14C7}" type="presParOf" srcId="{AC4B3C88-2982-42E7-A770-E8B9C50E10E5}" destId="{B6B56DDD-AD00-4DC6-88C9-8500C5FA6D42}" srcOrd="0" destOrd="0" presId="urn:microsoft.com/office/officeart/2018/2/layout/IconVerticalSolidList"/>
    <dgm:cxn modelId="{6B5BC077-43E8-41BE-99DA-0C73DDE7DDDA}" type="presParOf" srcId="{B6B56DDD-AD00-4DC6-88C9-8500C5FA6D42}" destId="{0A9B4EC8-9C00-42A7-9175-A6136EE1BE00}" srcOrd="0" destOrd="0" presId="urn:microsoft.com/office/officeart/2018/2/layout/IconVerticalSolidList"/>
    <dgm:cxn modelId="{0D1D310E-7F06-4CF5-88BA-A3BAEAAF484A}" type="presParOf" srcId="{B6B56DDD-AD00-4DC6-88C9-8500C5FA6D42}" destId="{900AFC85-1C38-4836-B493-5E85BA79D185}" srcOrd="1" destOrd="0" presId="urn:microsoft.com/office/officeart/2018/2/layout/IconVerticalSolidList"/>
    <dgm:cxn modelId="{3B57CCDF-4F62-4607-9FAA-E8CECFA45941}" type="presParOf" srcId="{B6B56DDD-AD00-4DC6-88C9-8500C5FA6D42}" destId="{6C1044AF-4C4E-44EB-9D4F-249CFEF5F36F}" srcOrd="2" destOrd="0" presId="urn:microsoft.com/office/officeart/2018/2/layout/IconVerticalSolidList"/>
    <dgm:cxn modelId="{67EEDB4D-08C6-40BE-BA40-47139D70A24D}" type="presParOf" srcId="{B6B56DDD-AD00-4DC6-88C9-8500C5FA6D42}" destId="{18B2B084-9397-47CD-A0F1-707F20720668}" srcOrd="3" destOrd="0" presId="urn:microsoft.com/office/officeart/2018/2/layout/IconVerticalSolidList"/>
    <dgm:cxn modelId="{19D78CD3-078D-40FB-9E0A-66063FE06FBA}" type="presParOf" srcId="{AC4B3C88-2982-42E7-A770-E8B9C50E10E5}" destId="{F645DD25-FFFD-4085-9ED9-F5257BDD0BBE}" srcOrd="1" destOrd="0" presId="urn:microsoft.com/office/officeart/2018/2/layout/IconVerticalSolidList"/>
    <dgm:cxn modelId="{74C3173F-20A0-4CB6-9EB2-050433648301}" type="presParOf" srcId="{AC4B3C88-2982-42E7-A770-E8B9C50E10E5}" destId="{EC800309-B190-4DC7-A817-5DC216A245A5}" srcOrd="2" destOrd="0" presId="urn:microsoft.com/office/officeart/2018/2/layout/IconVerticalSolidList"/>
    <dgm:cxn modelId="{0B31F9A0-D191-4B6E-BA78-1E8966CC34D1}" type="presParOf" srcId="{EC800309-B190-4DC7-A817-5DC216A245A5}" destId="{7810639D-A88D-42F4-AF31-8647C2D13D63}" srcOrd="0" destOrd="0" presId="urn:microsoft.com/office/officeart/2018/2/layout/IconVerticalSolidList"/>
    <dgm:cxn modelId="{B101F6DC-8869-48B3-8189-E79CFC79F8D3}" type="presParOf" srcId="{EC800309-B190-4DC7-A817-5DC216A245A5}" destId="{1E0193D5-2F7B-4B57-9BE2-E0D612DAA311}" srcOrd="1" destOrd="0" presId="urn:microsoft.com/office/officeart/2018/2/layout/IconVerticalSolidList"/>
    <dgm:cxn modelId="{2FFA802A-AFE1-4726-AF49-CFDBACE36C8C}" type="presParOf" srcId="{EC800309-B190-4DC7-A817-5DC216A245A5}" destId="{A568A0E0-AF2B-414B-A41C-2BA2C5144B92}" srcOrd="2" destOrd="0" presId="urn:microsoft.com/office/officeart/2018/2/layout/IconVerticalSolidList"/>
    <dgm:cxn modelId="{748EEA2C-5F36-424E-A4A9-1E766348247C}" type="presParOf" srcId="{EC800309-B190-4DC7-A817-5DC216A245A5}" destId="{EF45DF84-A77D-4902-823E-74D5A99A9735}" srcOrd="3" destOrd="0" presId="urn:microsoft.com/office/officeart/2018/2/layout/IconVerticalSolidList"/>
    <dgm:cxn modelId="{165D9388-7FB2-4245-A041-B262ED21D065}" type="presParOf" srcId="{AC4B3C88-2982-42E7-A770-E8B9C50E10E5}" destId="{09B95534-CFFB-40A8-BDE3-98E503F9987E}" srcOrd="3" destOrd="0" presId="urn:microsoft.com/office/officeart/2018/2/layout/IconVerticalSolidList"/>
    <dgm:cxn modelId="{A0D24169-A180-4338-ACB8-9A517E451CF6}" type="presParOf" srcId="{AC4B3C88-2982-42E7-A770-E8B9C50E10E5}" destId="{18FF67D9-08F9-4A2E-BD7A-986E63C073F5}" srcOrd="4" destOrd="0" presId="urn:microsoft.com/office/officeart/2018/2/layout/IconVerticalSolidList"/>
    <dgm:cxn modelId="{68C9A8A4-4677-490C-ABB8-A026CA7B5CAF}" type="presParOf" srcId="{18FF67D9-08F9-4A2E-BD7A-986E63C073F5}" destId="{24DA71A3-B002-4BE4-883B-202D05DC45DB}" srcOrd="0" destOrd="0" presId="urn:microsoft.com/office/officeart/2018/2/layout/IconVerticalSolidList"/>
    <dgm:cxn modelId="{4EB475F9-E449-437D-8AB4-150657ED5DCE}" type="presParOf" srcId="{18FF67D9-08F9-4A2E-BD7A-986E63C073F5}" destId="{2F13CD38-EEC0-457D-9987-2892BDF0DBB4}" srcOrd="1" destOrd="0" presId="urn:microsoft.com/office/officeart/2018/2/layout/IconVerticalSolidList"/>
    <dgm:cxn modelId="{4A672B83-FC9C-4DBC-90BF-3904349D51D3}" type="presParOf" srcId="{18FF67D9-08F9-4A2E-BD7A-986E63C073F5}" destId="{7EAE1AB1-0363-4160-9404-4CD2B9590B6F}" srcOrd="2" destOrd="0" presId="urn:microsoft.com/office/officeart/2018/2/layout/IconVerticalSolidList"/>
    <dgm:cxn modelId="{141673B8-59D6-409C-BB9C-37FCD8AF3264}" type="presParOf" srcId="{18FF67D9-08F9-4A2E-BD7A-986E63C073F5}" destId="{FD03984B-81FC-43C5-9557-945EC20A05CC}" srcOrd="3" destOrd="0" presId="urn:microsoft.com/office/officeart/2018/2/layout/IconVerticalSolidList"/>
    <dgm:cxn modelId="{D7EE63CD-6E68-4624-AD32-D809B9E5F694}" type="presParOf" srcId="{AC4B3C88-2982-42E7-A770-E8B9C50E10E5}" destId="{7B8795BA-7688-4097-B97A-7ED1DE99BF87}" srcOrd="5" destOrd="0" presId="urn:microsoft.com/office/officeart/2018/2/layout/IconVerticalSolidList"/>
    <dgm:cxn modelId="{C5AF58F1-522E-4254-8184-58517CD1317A}" type="presParOf" srcId="{AC4B3C88-2982-42E7-A770-E8B9C50E10E5}" destId="{AA02A4BA-A979-4D4F-833E-16727D82449B}" srcOrd="6" destOrd="0" presId="urn:microsoft.com/office/officeart/2018/2/layout/IconVerticalSolidList"/>
    <dgm:cxn modelId="{78D0E2DD-E9D6-4949-828B-660BD6A45E04}" type="presParOf" srcId="{AA02A4BA-A979-4D4F-833E-16727D82449B}" destId="{47525DFB-B353-49FC-A0BF-3B01AA6AC42B}" srcOrd="0" destOrd="0" presId="urn:microsoft.com/office/officeart/2018/2/layout/IconVerticalSolidList"/>
    <dgm:cxn modelId="{7756036E-AE55-4571-AF35-F3DDF63D6FEE}" type="presParOf" srcId="{AA02A4BA-A979-4D4F-833E-16727D82449B}" destId="{EB44DFCC-7144-46D2-8D73-D6B528D18F2A}" srcOrd="1" destOrd="0" presId="urn:microsoft.com/office/officeart/2018/2/layout/IconVerticalSolidList"/>
    <dgm:cxn modelId="{0EED4B2D-6C73-4687-9DDD-C5B8E8ABD8A1}" type="presParOf" srcId="{AA02A4BA-A979-4D4F-833E-16727D82449B}" destId="{8278546A-09AF-4365-A561-56E2A08D9CEE}" srcOrd="2" destOrd="0" presId="urn:microsoft.com/office/officeart/2018/2/layout/IconVerticalSolidList"/>
    <dgm:cxn modelId="{F8B804ED-56AA-42A3-B0C2-C2C127464791}" type="presParOf" srcId="{AA02A4BA-A979-4D4F-833E-16727D82449B}" destId="{4A6A758E-5368-487C-897D-473124913C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01DE1-331C-4278-A47C-F3B69C4C50D9}"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5CF7172F-DC91-4754-8558-862C0C2169FB}">
      <dgm:prSet/>
      <dgm:spPr/>
      <dgm:t>
        <a:bodyPr/>
        <a:lstStyle/>
        <a:p>
          <a:r>
            <a:rPr lang="en-US" dirty="0"/>
            <a:t>Summarizing legislation</a:t>
          </a:r>
        </a:p>
      </dgm:t>
    </dgm:pt>
    <dgm:pt modelId="{D48DB41E-4B37-4A66-A11D-F1956408E4AD}" type="parTrans" cxnId="{9BE40782-D8F3-4165-B815-BDD387821F43}">
      <dgm:prSet/>
      <dgm:spPr/>
      <dgm:t>
        <a:bodyPr/>
        <a:lstStyle/>
        <a:p>
          <a:endParaRPr lang="en-US"/>
        </a:p>
      </dgm:t>
    </dgm:pt>
    <dgm:pt modelId="{7DE478AF-D3D7-4E02-962F-80A181A23D07}" type="sibTrans" cxnId="{9BE40782-D8F3-4165-B815-BDD387821F43}">
      <dgm:prSet phldrT="1" phldr="0"/>
      <dgm:spPr/>
      <dgm:t>
        <a:bodyPr/>
        <a:lstStyle/>
        <a:p>
          <a:r>
            <a:rPr lang="en-US" dirty="0"/>
            <a:t>1</a:t>
          </a:r>
        </a:p>
      </dgm:t>
    </dgm:pt>
    <dgm:pt modelId="{319E759F-43EB-41C6-9726-37AFFDDC0A05}">
      <dgm:prSet/>
      <dgm:spPr/>
      <dgm:t>
        <a:bodyPr/>
        <a:lstStyle/>
        <a:p>
          <a:r>
            <a:rPr lang="en-US" dirty="0"/>
            <a:t>Developing your talking points or issue briefs</a:t>
          </a:r>
        </a:p>
      </dgm:t>
    </dgm:pt>
    <dgm:pt modelId="{B5E068B8-2A4A-4B48-B617-B3C353D1F17C}" type="parTrans" cxnId="{3F4FEDEC-ABAD-4FFA-B5F1-2CA88911F5AC}">
      <dgm:prSet/>
      <dgm:spPr/>
      <dgm:t>
        <a:bodyPr/>
        <a:lstStyle/>
        <a:p>
          <a:endParaRPr lang="en-US"/>
        </a:p>
      </dgm:t>
    </dgm:pt>
    <dgm:pt modelId="{C4B134DC-8B70-496E-8F31-71801C29AD85}" type="sibTrans" cxnId="{3F4FEDEC-ABAD-4FFA-B5F1-2CA88911F5AC}">
      <dgm:prSet phldrT="2" phldr="0"/>
      <dgm:spPr/>
      <dgm:t>
        <a:bodyPr/>
        <a:lstStyle/>
        <a:p>
          <a:r>
            <a:rPr lang="en-US" dirty="0"/>
            <a:t>2</a:t>
          </a:r>
        </a:p>
      </dgm:t>
    </dgm:pt>
    <dgm:pt modelId="{F2D63ECB-4FE6-4CFE-8BDA-617D386E9CB0}">
      <dgm:prSet/>
      <dgm:spPr/>
      <dgm:t>
        <a:bodyPr/>
        <a:lstStyle/>
        <a:p>
          <a:r>
            <a:rPr lang="en-US" dirty="0"/>
            <a:t>Creating plain language materials</a:t>
          </a:r>
        </a:p>
      </dgm:t>
    </dgm:pt>
    <dgm:pt modelId="{C1A3C7B7-8372-48F3-B604-DEA615016DC1}" type="parTrans" cxnId="{CBF274B3-37D1-404D-B440-799629A0C546}">
      <dgm:prSet/>
      <dgm:spPr/>
      <dgm:t>
        <a:bodyPr/>
        <a:lstStyle/>
        <a:p>
          <a:endParaRPr lang="en-US"/>
        </a:p>
      </dgm:t>
    </dgm:pt>
    <dgm:pt modelId="{6B30BE1D-78A2-4854-9BF5-B3A700D147D9}" type="sibTrans" cxnId="{CBF274B3-37D1-404D-B440-799629A0C546}">
      <dgm:prSet phldrT="3" phldr="0"/>
      <dgm:spPr/>
      <dgm:t>
        <a:bodyPr/>
        <a:lstStyle/>
        <a:p>
          <a:r>
            <a:rPr lang="en-US" dirty="0"/>
            <a:t>3</a:t>
          </a:r>
        </a:p>
      </dgm:t>
    </dgm:pt>
    <dgm:pt modelId="{8752CA9B-FF81-430B-84FB-D73C5BC61031}">
      <dgm:prSet/>
      <dgm:spPr/>
      <dgm:t>
        <a:bodyPr/>
        <a:lstStyle/>
        <a:p>
          <a:r>
            <a:rPr lang="en-US" dirty="0"/>
            <a:t>Organizing your biography</a:t>
          </a:r>
        </a:p>
      </dgm:t>
    </dgm:pt>
    <dgm:pt modelId="{DF0DA0CD-0A03-4D8D-BA3A-E070114E7D1A}" type="parTrans" cxnId="{9A985D47-9531-429E-ACAD-5925D93C768F}">
      <dgm:prSet/>
      <dgm:spPr/>
      <dgm:t>
        <a:bodyPr/>
        <a:lstStyle/>
        <a:p>
          <a:endParaRPr lang="en-US"/>
        </a:p>
      </dgm:t>
    </dgm:pt>
    <dgm:pt modelId="{1D271AB6-0AD9-4D2C-99CF-A7514F258575}" type="sibTrans" cxnId="{9A985D47-9531-429E-ACAD-5925D93C768F}">
      <dgm:prSet phldrT="4" phldr="0"/>
      <dgm:spPr/>
      <dgm:t>
        <a:bodyPr/>
        <a:lstStyle/>
        <a:p>
          <a:r>
            <a:rPr lang="en-US" dirty="0"/>
            <a:t>4</a:t>
          </a:r>
        </a:p>
      </dgm:t>
    </dgm:pt>
    <dgm:pt modelId="{3D7151BE-8759-40FF-BB03-64C0EDB38664}">
      <dgm:prSet/>
      <dgm:spPr/>
      <dgm:t>
        <a:bodyPr/>
        <a:lstStyle/>
        <a:p>
          <a:r>
            <a:rPr lang="en-US" dirty="0"/>
            <a:t>Writing thank you notes and social media posts</a:t>
          </a:r>
        </a:p>
      </dgm:t>
    </dgm:pt>
    <dgm:pt modelId="{8C24362A-54FA-4EB5-BC89-9E8A22234D93}" type="parTrans" cxnId="{832B7FE9-5FA5-4021-8A66-414D38A745DD}">
      <dgm:prSet/>
      <dgm:spPr/>
      <dgm:t>
        <a:bodyPr/>
        <a:lstStyle/>
        <a:p>
          <a:endParaRPr lang="en-US"/>
        </a:p>
      </dgm:t>
    </dgm:pt>
    <dgm:pt modelId="{AF6C5569-3904-49FD-A0D0-20F1DF5F2099}" type="sibTrans" cxnId="{832B7FE9-5FA5-4021-8A66-414D38A745DD}">
      <dgm:prSet phldrT="5" phldr="0"/>
      <dgm:spPr/>
      <dgm:t>
        <a:bodyPr/>
        <a:lstStyle/>
        <a:p>
          <a:r>
            <a:rPr lang="en-US" dirty="0"/>
            <a:t>5</a:t>
          </a:r>
        </a:p>
      </dgm:t>
    </dgm:pt>
    <dgm:pt modelId="{DC883653-141B-4C61-9866-2D43771A05AF}" type="pres">
      <dgm:prSet presAssocID="{78201DE1-331C-4278-A47C-F3B69C4C50D9}" presName="Name0" presStyleCnt="0">
        <dgm:presLayoutVars>
          <dgm:animLvl val="lvl"/>
          <dgm:resizeHandles val="exact"/>
        </dgm:presLayoutVars>
      </dgm:prSet>
      <dgm:spPr/>
    </dgm:pt>
    <dgm:pt modelId="{88228949-7919-401B-81DE-B84180342F54}" type="pres">
      <dgm:prSet presAssocID="{5CF7172F-DC91-4754-8558-862C0C2169FB}" presName="compositeNode" presStyleCnt="0">
        <dgm:presLayoutVars>
          <dgm:bulletEnabled val="1"/>
        </dgm:presLayoutVars>
      </dgm:prSet>
      <dgm:spPr/>
    </dgm:pt>
    <dgm:pt modelId="{0428C005-CC32-4FAE-ADDB-2ED0911F8BD3}" type="pres">
      <dgm:prSet presAssocID="{5CF7172F-DC91-4754-8558-862C0C2169FB}" presName="bgRect" presStyleLbl="bgAccFollowNode1" presStyleIdx="0" presStyleCnt="5"/>
      <dgm:spPr/>
    </dgm:pt>
    <dgm:pt modelId="{14A7934B-159E-40F0-9399-8C7E92C31F04}" type="pres">
      <dgm:prSet presAssocID="{7DE478AF-D3D7-4E02-962F-80A181A23D07}" presName="sibTransNodeCircle" presStyleLbl="alignNode1" presStyleIdx="0" presStyleCnt="10">
        <dgm:presLayoutVars>
          <dgm:chMax val="0"/>
          <dgm:bulletEnabled/>
        </dgm:presLayoutVars>
      </dgm:prSet>
      <dgm:spPr/>
    </dgm:pt>
    <dgm:pt modelId="{137E37E3-2ABC-4DFE-93B4-31CBFA5FD356}" type="pres">
      <dgm:prSet presAssocID="{5CF7172F-DC91-4754-8558-862C0C2169FB}" presName="bottomLine" presStyleLbl="alignNode1" presStyleIdx="1" presStyleCnt="10">
        <dgm:presLayoutVars/>
      </dgm:prSet>
      <dgm:spPr/>
    </dgm:pt>
    <dgm:pt modelId="{895BF068-3E36-4A54-A8A2-216FC5A65A17}" type="pres">
      <dgm:prSet presAssocID="{5CF7172F-DC91-4754-8558-862C0C2169FB}" presName="nodeText" presStyleLbl="bgAccFollowNode1" presStyleIdx="0" presStyleCnt="5">
        <dgm:presLayoutVars>
          <dgm:bulletEnabled val="1"/>
        </dgm:presLayoutVars>
      </dgm:prSet>
      <dgm:spPr/>
    </dgm:pt>
    <dgm:pt modelId="{7650C343-138E-4B42-A0B4-C21B4CAF5A48}" type="pres">
      <dgm:prSet presAssocID="{7DE478AF-D3D7-4E02-962F-80A181A23D07}" presName="sibTrans" presStyleCnt="0"/>
      <dgm:spPr/>
    </dgm:pt>
    <dgm:pt modelId="{87F87575-4A43-4EDF-BE70-A7AD8307F108}" type="pres">
      <dgm:prSet presAssocID="{319E759F-43EB-41C6-9726-37AFFDDC0A05}" presName="compositeNode" presStyleCnt="0">
        <dgm:presLayoutVars>
          <dgm:bulletEnabled val="1"/>
        </dgm:presLayoutVars>
      </dgm:prSet>
      <dgm:spPr/>
    </dgm:pt>
    <dgm:pt modelId="{C582ABAF-C0F0-48B1-87F4-1EF2422A1F44}" type="pres">
      <dgm:prSet presAssocID="{319E759F-43EB-41C6-9726-37AFFDDC0A05}" presName="bgRect" presStyleLbl="bgAccFollowNode1" presStyleIdx="1" presStyleCnt="5"/>
      <dgm:spPr/>
    </dgm:pt>
    <dgm:pt modelId="{2BD995D5-E335-4E22-9CFE-30B24EA1D12F}" type="pres">
      <dgm:prSet presAssocID="{C4B134DC-8B70-496E-8F31-71801C29AD85}" presName="sibTransNodeCircle" presStyleLbl="alignNode1" presStyleIdx="2" presStyleCnt="10">
        <dgm:presLayoutVars>
          <dgm:chMax val="0"/>
          <dgm:bulletEnabled/>
        </dgm:presLayoutVars>
      </dgm:prSet>
      <dgm:spPr/>
    </dgm:pt>
    <dgm:pt modelId="{D9345D53-F82C-4332-B798-30BA6348A7DA}" type="pres">
      <dgm:prSet presAssocID="{319E759F-43EB-41C6-9726-37AFFDDC0A05}" presName="bottomLine" presStyleLbl="alignNode1" presStyleIdx="3" presStyleCnt="10">
        <dgm:presLayoutVars/>
      </dgm:prSet>
      <dgm:spPr/>
    </dgm:pt>
    <dgm:pt modelId="{5B4A536E-2CA3-4612-B7A4-2875CFE043C4}" type="pres">
      <dgm:prSet presAssocID="{319E759F-43EB-41C6-9726-37AFFDDC0A05}" presName="nodeText" presStyleLbl="bgAccFollowNode1" presStyleIdx="1" presStyleCnt="5">
        <dgm:presLayoutVars>
          <dgm:bulletEnabled val="1"/>
        </dgm:presLayoutVars>
      </dgm:prSet>
      <dgm:spPr/>
    </dgm:pt>
    <dgm:pt modelId="{6160885D-83C6-45B6-9A48-7E6EB9F4CE37}" type="pres">
      <dgm:prSet presAssocID="{C4B134DC-8B70-496E-8F31-71801C29AD85}" presName="sibTrans" presStyleCnt="0"/>
      <dgm:spPr/>
    </dgm:pt>
    <dgm:pt modelId="{6CFF9022-3839-464F-B7DB-88DD35B3CF8C}" type="pres">
      <dgm:prSet presAssocID="{F2D63ECB-4FE6-4CFE-8BDA-617D386E9CB0}" presName="compositeNode" presStyleCnt="0">
        <dgm:presLayoutVars>
          <dgm:bulletEnabled val="1"/>
        </dgm:presLayoutVars>
      </dgm:prSet>
      <dgm:spPr/>
    </dgm:pt>
    <dgm:pt modelId="{CD68046E-A02D-49B9-831B-F328C4979FF7}" type="pres">
      <dgm:prSet presAssocID="{F2D63ECB-4FE6-4CFE-8BDA-617D386E9CB0}" presName="bgRect" presStyleLbl="bgAccFollowNode1" presStyleIdx="2" presStyleCnt="5"/>
      <dgm:spPr/>
    </dgm:pt>
    <dgm:pt modelId="{641B4EB7-CB22-4C0B-8590-618FD90F1F76}" type="pres">
      <dgm:prSet presAssocID="{6B30BE1D-78A2-4854-9BF5-B3A700D147D9}" presName="sibTransNodeCircle" presStyleLbl="alignNode1" presStyleIdx="4" presStyleCnt="10">
        <dgm:presLayoutVars>
          <dgm:chMax val="0"/>
          <dgm:bulletEnabled/>
        </dgm:presLayoutVars>
      </dgm:prSet>
      <dgm:spPr/>
    </dgm:pt>
    <dgm:pt modelId="{CECA1EAC-24C9-432A-BF94-FA7D4BD755D3}" type="pres">
      <dgm:prSet presAssocID="{F2D63ECB-4FE6-4CFE-8BDA-617D386E9CB0}" presName="bottomLine" presStyleLbl="alignNode1" presStyleIdx="5" presStyleCnt="10">
        <dgm:presLayoutVars/>
      </dgm:prSet>
      <dgm:spPr/>
    </dgm:pt>
    <dgm:pt modelId="{AD97CCE5-EF4A-4238-B48C-ABB15D3B3C28}" type="pres">
      <dgm:prSet presAssocID="{F2D63ECB-4FE6-4CFE-8BDA-617D386E9CB0}" presName="nodeText" presStyleLbl="bgAccFollowNode1" presStyleIdx="2" presStyleCnt="5">
        <dgm:presLayoutVars>
          <dgm:bulletEnabled val="1"/>
        </dgm:presLayoutVars>
      </dgm:prSet>
      <dgm:spPr/>
    </dgm:pt>
    <dgm:pt modelId="{BF18A395-3CB6-49CF-A8F6-8C23974C0EBC}" type="pres">
      <dgm:prSet presAssocID="{6B30BE1D-78A2-4854-9BF5-B3A700D147D9}" presName="sibTrans" presStyleCnt="0"/>
      <dgm:spPr/>
    </dgm:pt>
    <dgm:pt modelId="{1E9BC4E0-3E6C-4D0A-BC1C-5B90E892A040}" type="pres">
      <dgm:prSet presAssocID="{8752CA9B-FF81-430B-84FB-D73C5BC61031}" presName="compositeNode" presStyleCnt="0">
        <dgm:presLayoutVars>
          <dgm:bulletEnabled val="1"/>
        </dgm:presLayoutVars>
      </dgm:prSet>
      <dgm:spPr/>
    </dgm:pt>
    <dgm:pt modelId="{E819BF80-CF24-4F31-9FE2-8DF2335219C4}" type="pres">
      <dgm:prSet presAssocID="{8752CA9B-FF81-430B-84FB-D73C5BC61031}" presName="bgRect" presStyleLbl="bgAccFollowNode1" presStyleIdx="3" presStyleCnt="5"/>
      <dgm:spPr/>
    </dgm:pt>
    <dgm:pt modelId="{F382CBC3-ADC8-4244-8681-7166C217E7F9}" type="pres">
      <dgm:prSet presAssocID="{1D271AB6-0AD9-4D2C-99CF-A7514F258575}" presName="sibTransNodeCircle" presStyleLbl="alignNode1" presStyleIdx="6" presStyleCnt="10">
        <dgm:presLayoutVars>
          <dgm:chMax val="0"/>
          <dgm:bulletEnabled/>
        </dgm:presLayoutVars>
      </dgm:prSet>
      <dgm:spPr/>
    </dgm:pt>
    <dgm:pt modelId="{BBD6D84D-BF13-4741-87C0-43974B7A9CB1}" type="pres">
      <dgm:prSet presAssocID="{8752CA9B-FF81-430B-84FB-D73C5BC61031}" presName="bottomLine" presStyleLbl="alignNode1" presStyleIdx="7" presStyleCnt="10">
        <dgm:presLayoutVars/>
      </dgm:prSet>
      <dgm:spPr/>
    </dgm:pt>
    <dgm:pt modelId="{39FE36BB-C7CE-4E01-A23D-E70ED969B71D}" type="pres">
      <dgm:prSet presAssocID="{8752CA9B-FF81-430B-84FB-D73C5BC61031}" presName="nodeText" presStyleLbl="bgAccFollowNode1" presStyleIdx="3" presStyleCnt="5">
        <dgm:presLayoutVars>
          <dgm:bulletEnabled val="1"/>
        </dgm:presLayoutVars>
      </dgm:prSet>
      <dgm:spPr/>
    </dgm:pt>
    <dgm:pt modelId="{3381C770-EF7B-45EF-A8AC-99E2728FFF47}" type="pres">
      <dgm:prSet presAssocID="{1D271AB6-0AD9-4D2C-99CF-A7514F258575}" presName="sibTrans" presStyleCnt="0"/>
      <dgm:spPr/>
    </dgm:pt>
    <dgm:pt modelId="{7D54EEDA-7836-40FC-9D07-050F73FDE8EE}" type="pres">
      <dgm:prSet presAssocID="{3D7151BE-8759-40FF-BB03-64C0EDB38664}" presName="compositeNode" presStyleCnt="0">
        <dgm:presLayoutVars>
          <dgm:bulletEnabled val="1"/>
        </dgm:presLayoutVars>
      </dgm:prSet>
      <dgm:spPr/>
    </dgm:pt>
    <dgm:pt modelId="{180BC54B-3046-4960-96F5-EC7B09499E9F}" type="pres">
      <dgm:prSet presAssocID="{3D7151BE-8759-40FF-BB03-64C0EDB38664}" presName="bgRect" presStyleLbl="bgAccFollowNode1" presStyleIdx="4" presStyleCnt="5"/>
      <dgm:spPr/>
    </dgm:pt>
    <dgm:pt modelId="{B81C36E3-1CCF-4CB6-BA0D-0CCC50AC296C}" type="pres">
      <dgm:prSet presAssocID="{AF6C5569-3904-49FD-A0D0-20F1DF5F2099}" presName="sibTransNodeCircle" presStyleLbl="alignNode1" presStyleIdx="8" presStyleCnt="10">
        <dgm:presLayoutVars>
          <dgm:chMax val="0"/>
          <dgm:bulletEnabled/>
        </dgm:presLayoutVars>
      </dgm:prSet>
      <dgm:spPr/>
    </dgm:pt>
    <dgm:pt modelId="{DD8F1131-C51B-42D2-9E97-03D8D734394F}" type="pres">
      <dgm:prSet presAssocID="{3D7151BE-8759-40FF-BB03-64C0EDB38664}" presName="bottomLine" presStyleLbl="alignNode1" presStyleIdx="9" presStyleCnt="10">
        <dgm:presLayoutVars/>
      </dgm:prSet>
      <dgm:spPr/>
    </dgm:pt>
    <dgm:pt modelId="{A39F4D07-AE20-4454-A4BB-BC8E65510EE4}" type="pres">
      <dgm:prSet presAssocID="{3D7151BE-8759-40FF-BB03-64C0EDB38664}" presName="nodeText" presStyleLbl="bgAccFollowNode1" presStyleIdx="4" presStyleCnt="5">
        <dgm:presLayoutVars>
          <dgm:bulletEnabled val="1"/>
        </dgm:presLayoutVars>
      </dgm:prSet>
      <dgm:spPr/>
    </dgm:pt>
  </dgm:ptLst>
  <dgm:cxnLst>
    <dgm:cxn modelId="{D51D921B-29A7-412A-A450-908BD1CBDD6B}" type="presOf" srcId="{3D7151BE-8759-40FF-BB03-64C0EDB38664}" destId="{180BC54B-3046-4960-96F5-EC7B09499E9F}" srcOrd="0" destOrd="0" presId="urn:microsoft.com/office/officeart/2016/7/layout/BasicLinearProcessNumbered"/>
    <dgm:cxn modelId="{3B0DF01F-F3C5-4240-B8DE-E14BC9C7B565}" type="presOf" srcId="{C4B134DC-8B70-496E-8F31-71801C29AD85}" destId="{2BD995D5-E335-4E22-9CFE-30B24EA1D12F}" srcOrd="0" destOrd="0" presId="urn:microsoft.com/office/officeart/2016/7/layout/BasicLinearProcessNumbered"/>
    <dgm:cxn modelId="{5CA48B32-60BA-45CC-B4F0-9FBDE21F03B9}" type="presOf" srcId="{319E759F-43EB-41C6-9726-37AFFDDC0A05}" destId="{C582ABAF-C0F0-48B1-87F4-1EF2422A1F44}" srcOrd="0" destOrd="0" presId="urn:microsoft.com/office/officeart/2016/7/layout/BasicLinearProcessNumbered"/>
    <dgm:cxn modelId="{ABAC6F40-5DFA-495F-A0CA-21687C55CE7D}" type="presOf" srcId="{7DE478AF-D3D7-4E02-962F-80A181A23D07}" destId="{14A7934B-159E-40F0-9399-8C7E92C31F04}" srcOrd="0" destOrd="0" presId="urn:microsoft.com/office/officeart/2016/7/layout/BasicLinearProcessNumbered"/>
    <dgm:cxn modelId="{0F97D163-1521-404C-8180-078E24D46358}" type="presOf" srcId="{AF6C5569-3904-49FD-A0D0-20F1DF5F2099}" destId="{B81C36E3-1CCF-4CB6-BA0D-0CCC50AC296C}" srcOrd="0" destOrd="0" presId="urn:microsoft.com/office/officeart/2016/7/layout/BasicLinearProcessNumbered"/>
    <dgm:cxn modelId="{9A985D47-9531-429E-ACAD-5925D93C768F}" srcId="{78201DE1-331C-4278-A47C-F3B69C4C50D9}" destId="{8752CA9B-FF81-430B-84FB-D73C5BC61031}" srcOrd="3" destOrd="0" parTransId="{DF0DA0CD-0A03-4D8D-BA3A-E070114E7D1A}" sibTransId="{1D271AB6-0AD9-4D2C-99CF-A7514F258575}"/>
    <dgm:cxn modelId="{A9D6F451-83E7-429A-8E3A-4C4D479801A3}" type="presOf" srcId="{78201DE1-331C-4278-A47C-F3B69C4C50D9}" destId="{DC883653-141B-4C61-9866-2D43771A05AF}" srcOrd="0" destOrd="0" presId="urn:microsoft.com/office/officeart/2016/7/layout/BasicLinearProcessNumbered"/>
    <dgm:cxn modelId="{639CC17C-F5AE-4F99-9C35-4C6066042704}" type="presOf" srcId="{3D7151BE-8759-40FF-BB03-64C0EDB38664}" destId="{A39F4D07-AE20-4454-A4BB-BC8E65510EE4}" srcOrd="1" destOrd="0" presId="urn:microsoft.com/office/officeart/2016/7/layout/BasicLinearProcessNumbered"/>
    <dgm:cxn modelId="{9BE40782-D8F3-4165-B815-BDD387821F43}" srcId="{78201DE1-331C-4278-A47C-F3B69C4C50D9}" destId="{5CF7172F-DC91-4754-8558-862C0C2169FB}" srcOrd="0" destOrd="0" parTransId="{D48DB41E-4B37-4A66-A11D-F1956408E4AD}" sibTransId="{7DE478AF-D3D7-4E02-962F-80A181A23D07}"/>
    <dgm:cxn modelId="{95E85588-5BA2-4DBD-BCD1-C18363D2D4E7}" type="presOf" srcId="{5CF7172F-DC91-4754-8558-862C0C2169FB}" destId="{895BF068-3E36-4A54-A8A2-216FC5A65A17}" srcOrd="1" destOrd="0" presId="urn:microsoft.com/office/officeart/2016/7/layout/BasicLinearProcessNumbered"/>
    <dgm:cxn modelId="{23674D98-EF18-4B3F-B2C5-8EBC101493A8}" type="presOf" srcId="{5CF7172F-DC91-4754-8558-862C0C2169FB}" destId="{0428C005-CC32-4FAE-ADDB-2ED0911F8BD3}" srcOrd="0" destOrd="0" presId="urn:microsoft.com/office/officeart/2016/7/layout/BasicLinearProcessNumbered"/>
    <dgm:cxn modelId="{CBF274B3-37D1-404D-B440-799629A0C546}" srcId="{78201DE1-331C-4278-A47C-F3B69C4C50D9}" destId="{F2D63ECB-4FE6-4CFE-8BDA-617D386E9CB0}" srcOrd="2" destOrd="0" parTransId="{C1A3C7B7-8372-48F3-B604-DEA615016DC1}" sibTransId="{6B30BE1D-78A2-4854-9BF5-B3A700D147D9}"/>
    <dgm:cxn modelId="{4448F6B5-3ED1-4315-BA29-9C9AD4A5EF20}" type="presOf" srcId="{F2D63ECB-4FE6-4CFE-8BDA-617D386E9CB0}" destId="{AD97CCE5-EF4A-4238-B48C-ABB15D3B3C28}" srcOrd="1" destOrd="0" presId="urn:microsoft.com/office/officeart/2016/7/layout/BasicLinearProcessNumbered"/>
    <dgm:cxn modelId="{E11E6BBA-148F-4C57-9F20-6A42CF82CB92}" type="presOf" srcId="{8752CA9B-FF81-430B-84FB-D73C5BC61031}" destId="{E819BF80-CF24-4F31-9FE2-8DF2335219C4}" srcOrd="0" destOrd="0" presId="urn:microsoft.com/office/officeart/2016/7/layout/BasicLinearProcessNumbered"/>
    <dgm:cxn modelId="{8D6082CF-2B71-44D0-8429-0CE0835137AD}" type="presOf" srcId="{8752CA9B-FF81-430B-84FB-D73C5BC61031}" destId="{39FE36BB-C7CE-4E01-A23D-E70ED969B71D}" srcOrd="1" destOrd="0" presId="urn:microsoft.com/office/officeart/2016/7/layout/BasicLinearProcessNumbered"/>
    <dgm:cxn modelId="{AD66A6CF-1B7C-44DC-8B7A-244CF2C7E6EC}" type="presOf" srcId="{6B30BE1D-78A2-4854-9BF5-B3A700D147D9}" destId="{641B4EB7-CB22-4C0B-8590-618FD90F1F76}" srcOrd="0" destOrd="0" presId="urn:microsoft.com/office/officeart/2016/7/layout/BasicLinearProcessNumbered"/>
    <dgm:cxn modelId="{832B7FE9-5FA5-4021-8A66-414D38A745DD}" srcId="{78201DE1-331C-4278-A47C-F3B69C4C50D9}" destId="{3D7151BE-8759-40FF-BB03-64C0EDB38664}" srcOrd="4" destOrd="0" parTransId="{8C24362A-54FA-4EB5-BC89-9E8A22234D93}" sibTransId="{AF6C5569-3904-49FD-A0D0-20F1DF5F2099}"/>
    <dgm:cxn modelId="{3F4FEDEC-ABAD-4FFA-B5F1-2CA88911F5AC}" srcId="{78201DE1-331C-4278-A47C-F3B69C4C50D9}" destId="{319E759F-43EB-41C6-9726-37AFFDDC0A05}" srcOrd="1" destOrd="0" parTransId="{B5E068B8-2A4A-4B48-B617-B3C353D1F17C}" sibTransId="{C4B134DC-8B70-496E-8F31-71801C29AD85}"/>
    <dgm:cxn modelId="{09CCB9F3-43B3-41F1-9533-38E04FA357CB}" type="presOf" srcId="{1D271AB6-0AD9-4D2C-99CF-A7514F258575}" destId="{F382CBC3-ADC8-4244-8681-7166C217E7F9}" srcOrd="0" destOrd="0" presId="urn:microsoft.com/office/officeart/2016/7/layout/BasicLinearProcessNumbered"/>
    <dgm:cxn modelId="{750265FB-A044-4D7E-BC81-D6558DFC5C01}" type="presOf" srcId="{319E759F-43EB-41C6-9726-37AFFDDC0A05}" destId="{5B4A536E-2CA3-4612-B7A4-2875CFE043C4}" srcOrd="1" destOrd="0" presId="urn:microsoft.com/office/officeart/2016/7/layout/BasicLinearProcessNumbered"/>
    <dgm:cxn modelId="{F94EC2FC-688A-4DB3-B4BE-05407C130F9B}" type="presOf" srcId="{F2D63ECB-4FE6-4CFE-8BDA-617D386E9CB0}" destId="{CD68046E-A02D-49B9-831B-F328C4979FF7}" srcOrd="0" destOrd="0" presId="urn:microsoft.com/office/officeart/2016/7/layout/BasicLinearProcessNumbered"/>
    <dgm:cxn modelId="{769D894E-1EBA-46FA-9929-6537532D570A}" type="presParOf" srcId="{DC883653-141B-4C61-9866-2D43771A05AF}" destId="{88228949-7919-401B-81DE-B84180342F54}" srcOrd="0" destOrd="0" presId="urn:microsoft.com/office/officeart/2016/7/layout/BasicLinearProcessNumbered"/>
    <dgm:cxn modelId="{3A832C24-26A7-41C1-B169-9FAB29A7EB39}" type="presParOf" srcId="{88228949-7919-401B-81DE-B84180342F54}" destId="{0428C005-CC32-4FAE-ADDB-2ED0911F8BD3}" srcOrd="0" destOrd="0" presId="urn:microsoft.com/office/officeart/2016/7/layout/BasicLinearProcessNumbered"/>
    <dgm:cxn modelId="{AA493698-1105-4B6A-81AC-855610193BED}" type="presParOf" srcId="{88228949-7919-401B-81DE-B84180342F54}" destId="{14A7934B-159E-40F0-9399-8C7E92C31F04}" srcOrd="1" destOrd="0" presId="urn:microsoft.com/office/officeart/2016/7/layout/BasicLinearProcessNumbered"/>
    <dgm:cxn modelId="{DD3D0863-919F-4130-A1D6-842AFDD8D805}" type="presParOf" srcId="{88228949-7919-401B-81DE-B84180342F54}" destId="{137E37E3-2ABC-4DFE-93B4-31CBFA5FD356}" srcOrd="2" destOrd="0" presId="urn:microsoft.com/office/officeart/2016/7/layout/BasicLinearProcessNumbered"/>
    <dgm:cxn modelId="{8948405F-CE40-4E31-BF7C-DD86756E57A5}" type="presParOf" srcId="{88228949-7919-401B-81DE-B84180342F54}" destId="{895BF068-3E36-4A54-A8A2-216FC5A65A17}" srcOrd="3" destOrd="0" presId="urn:microsoft.com/office/officeart/2016/7/layout/BasicLinearProcessNumbered"/>
    <dgm:cxn modelId="{860C398B-D338-45B7-AFBE-6C154A832404}" type="presParOf" srcId="{DC883653-141B-4C61-9866-2D43771A05AF}" destId="{7650C343-138E-4B42-A0B4-C21B4CAF5A48}" srcOrd="1" destOrd="0" presId="urn:microsoft.com/office/officeart/2016/7/layout/BasicLinearProcessNumbered"/>
    <dgm:cxn modelId="{A2E08E2F-B5D8-4FDE-B479-F9F46A6F9FCB}" type="presParOf" srcId="{DC883653-141B-4C61-9866-2D43771A05AF}" destId="{87F87575-4A43-4EDF-BE70-A7AD8307F108}" srcOrd="2" destOrd="0" presId="urn:microsoft.com/office/officeart/2016/7/layout/BasicLinearProcessNumbered"/>
    <dgm:cxn modelId="{92C68963-A959-47AF-92D0-7162644AB8A8}" type="presParOf" srcId="{87F87575-4A43-4EDF-BE70-A7AD8307F108}" destId="{C582ABAF-C0F0-48B1-87F4-1EF2422A1F44}" srcOrd="0" destOrd="0" presId="urn:microsoft.com/office/officeart/2016/7/layout/BasicLinearProcessNumbered"/>
    <dgm:cxn modelId="{B23E867D-00F1-445F-9409-40B20E874DA2}" type="presParOf" srcId="{87F87575-4A43-4EDF-BE70-A7AD8307F108}" destId="{2BD995D5-E335-4E22-9CFE-30B24EA1D12F}" srcOrd="1" destOrd="0" presId="urn:microsoft.com/office/officeart/2016/7/layout/BasicLinearProcessNumbered"/>
    <dgm:cxn modelId="{4485A95F-B6D6-4990-ACE9-1736EC0B946F}" type="presParOf" srcId="{87F87575-4A43-4EDF-BE70-A7AD8307F108}" destId="{D9345D53-F82C-4332-B798-30BA6348A7DA}" srcOrd="2" destOrd="0" presId="urn:microsoft.com/office/officeart/2016/7/layout/BasicLinearProcessNumbered"/>
    <dgm:cxn modelId="{6E107D65-9F4E-4043-AA2C-76D4B9D42D24}" type="presParOf" srcId="{87F87575-4A43-4EDF-BE70-A7AD8307F108}" destId="{5B4A536E-2CA3-4612-B7A4-2875CFE043C4}" srcOrd="3" destOrd="0" presId="urn:microsoft.com/office/officeart/2016/7/layout/BasicLinearProcessNumbered"/>
    <dgm:cxn modelId="{C969EF61-FF9A-45D0-A8C3-CBB44F4EE1DD}" type="presParOf" srcId="{DC883653-141B-4C61-9866-2D43771A05AF}" destId="{6160885D-83C6-45B6-9A48-7E6EB9F4CE37}" srcOrd="3" destOrd="0" presId="urn:microsoft.com/office/officeart/2016/7/layout/BasicLinearProcessNumbered"/>
    <dgm:cxn modelId="{A3F9F479-2936-4EF3-8ABA-62C881FAB235}" type="presParOf" srcId="{DC883653-141B-4C61-9866-2D43771A05AF}" destId="{6CFF9022-3839-464F-B7DB-88DD35B3CF8C}" srcOrd="4" destOrd="0" presId="urn:microsoft.com/office/officeart/2016/7/layout/BasicLinearProcessNumbered"/>
    <dgm:cxn modelId="{AF17212F-FB01-4267-832A-F95F63FA0DF9}" type="presParOf" srcId="{6CFF9022-3839-464F-B7DB-88DD35B3CF8C}" destId="{CD68046E-A02D-49B9-831B-F328C4979FF7}" srcOrd="0" destOrd="0" presId="urn:microsoft.com/office/officeart/2016/7/layout/BasicLinearProcessNumbered"/>
    <dgm:cxn modelId="{E14FB823-2FEA-44B7-929A-F88B2185705E}" type="presParOf" srcId="{6CFF9022-3839-464F-B7DB-88DD35B3CF8C}" destId="{641B4EB7-CB22-4C0B-8590-618FD90F1F76}" srcOrd="1" destOrd="0" presId="urn:microsoft.com/office/officeart/2016/7/layout/BasicLinearProcessNumbered"/>
    <dgm:cxn modelId="{C10C6227-E66F-4485-8D84-B04D51785478}" type="presParOf" srcId="{6CFF9022-3839-464F-B7DB-88DD35B3CF8C}" destId="{CECA1EAC-24C9-432A-BF94-FA7D4BD755D3}" srcOrd="2" destOrd="0" presId="urn:microsoft.com/office/officeart/2016/7/layout/BasicLinearProcessNumbered"/>
    <dgm:cxn modelId="{13BFFFCC-DF9F-47A2-B10A-76A50471503C}" type="presParOf" srcId="{6CFF9022-3839-464F-B7DB-88DD35B3CF8C}" destId="{AD97CCE5-EF4A-4238-B48C-ABB15D3B3C28}" srcOrd="3" destOrd="0" presId="urn:microsoft.com/office/officeart/2016/7/layout/BasicLinearProcessNumbered"/>
    <dgm:cxn modelId="{0E9889E5-4976-45C2-B094-3E2CEFDAAF94}" type="presParOf" srcId="{DC883653-141B-4C61-9866-2D43771A05AF}" destId="{BF18A395-3CB6-49CF-A8F6-8C23974C0EBC}" srcOrd="5" destOrd="0" presId="urn:microsoft.com/office/officeart/2016/7/layout/BasicLinearProcessNumbered"/>
    <dgm:cxn modelId="{5DA13797-4C99-4D7B-BEB9-19A2337E9E52}" type="presParOf" srcId="{DC883653-141B-4C61-9866-2D43771A05AF}" destId="{1E9BC4E0-3E6C-4D0A-BC1C-5B90E892A040}" srcOrd="6" destOrd="0" presId="urn:microsoft.com/office/officeart/2016/7/layout/BasicLinearProcessNumbered"/>
    <dgm:cxn modelId="{D636E52D-E944-4E05-94A1-A8C7FC4BF1D9}" type="presParOf" srcId="{1E9BC4E0-3E6C-4D0A-BC1C-5B90E892A040}" destId="{E819BF80-CF24-4F31-9FE2-8DF2335219C4}" srcOrd="0" destOrd="0" presId="urn:microsoft.com/office/officeart/2016/7/layout/BasicLinearProcessNumbered"/>
    <dgm:cxn modelId="{9A9AD6DC-5374-443A-B324-9B5CD57C6882}" type="presParOf" srcId="{1E9BC4E0-3E6C-4D0A-BC1C-5B90E892A040}" destId="{F382CBC3-ADC8-4244-8681-7166C217E7F9}" srcOrd="1" destOrd="0" presId="urn:microsoft.com/office/officeart/2016/7/layout/BasicLinearProcessNumbered"/>
    <dgm:cxn modelId="{AEBBF595-0F72-4620-9371-C40F7A627703}" type="presParOf" srcId="{1E9BC4E0-3E6C-4D0A-BC1C-5B90E892A040}" destId="{BBD6D84D-BF13-4741-87C0-43974B7A9CB1}" srcOrd="2" destOrd="0" presId="urn:microsoft.com/office/officeart/2016/7/layout/BasicLinearProcessNumbered"/>
    <dgm:cxn modelId="{355DE838-62CD-4552-A0CB-61EC55AF71CE}" type="presParOf" srcId="{1E9BC4E0-3E6C-4D0A-BC1C-5B90E892A040}" destId="{39FE36BB-C7CE-4E01-A23D-E70ED969B71D}" srcOrd="3" destOrd="0" presId="urn:microsoft.com/office/officeart/2016/7/layout/BasicLinearProcessNumbered"/>
    <dgm:cxn modelId="{CB403F7E-1361-4D60-9F58-7DE3D5360E10}" type="presParOf" srcId="{DC883653-141B-4C61-9866-2D43771A05AF}" destId="{3381C770-EF7B-45EF-A8AC-99E2728FFF47}" srcOrd="7" destOrd="0" presId="urn:microsoft.com/office/officeart/2016/7/layout/BasicLinearProcessNumbered"/>
    <dgm:cxn modelId="{26D41862-04AD-47A2-B326-630183F19A6F}" type="presParOf" srcId="{DC883653-141B-4C61-9866-2D43771A05AF}" destId="{7D54EEDA-7836-40FC-9D07-050F73FDE8EE}" srcOrd="8" destOrd="0" presId="urn:microsoft.com/office/officeart/2016/7/layout/BasicLinearProcessNumbered"/>
    <dgm:cxn modelId="{586C61E4-E093-4967-8639-87A79AF75005}" type="presParOf" srcId="{7D54EEDA-7836-40FC-9D07-050F73FDE8EE}" destId="{180BC54B-3046-4960-96F5-EC7B09499E9F}" srcOrd="0" destOrd="0" presId="urn:microsoft.com/office/officeart/2016/7/layout/BasicLinearProcessNumbered"/>
    <dgm:cxn modelId="{491673A1-8E67-4E30-BDBA-46BC8379B35D}" type="presParOf" srcId="{7D54EEDA-7836-40FC-9D07-050F73FDE8EE}" destId="{B81C36E3-1CCF-4CB6-BA0D-0CCC50AC296C}" srcOrd="1" destOrd="0" presId="urn:microsoft.com/office/officeart/2016/7/layout/BasicLinearProcessNumbered"/>
    <dgm:cxn modelId="{DF2958F1-F7AE-4AE2-BCF9-9A5BF476A7BA}" type="presParOf" srcId="{7D54EEDA-7836-40FC-9D07-050F73FDE8EE}" destId="{DD8F1131-C51B-42D2-9E97-03D8D734394F}" srcOrd="2" destOrd="0" presId="urn:microsoft.com/office/officeart/2016/7/layout/BasicLinearProcessNumbered"/>
    <dgm:cxn modelId="{075C7EDF-A3DE-4A73-AFE6-A3EBE29AB039}" type="presParOf" srcId="{7D54EEDA-7836-40FC-9D07-050F73FDE8EE}" destId="{A39F4D07-AE20-4454-A4BB-BC8E65510EE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82033-5412-4EEC-BAD0-71A35F7E920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7973CD17-786F-46FB-BA9F-BB9BCF634C70}">
      <dgm:prSet/>
      <dgm:spPr/>
      <dgm:t>
        <a:bodyPr/>
        <a:lstStyle/>
        <a:p>
          <a:r>
            <a:rPr lang="en-US" dirty="0"/>
            <a:t>A prompt is the instructions you give to AI to guide it</a:t>
          </a:r>
        </a:p>
      </dgm:t>
    </dgm:pt>
    <dgm:pt modelId="{01554D97-8C2F-4142-83EC-2938F077958A}" type="parTrans" cxnId="{334A1E00-ABC7-42FB-B840-91A290039D2C}">
      <dgm:prSet/>
      <dgm:spPr/>
      <dgm:t>
        <a:bodyPr/>
        <a:lstStyle/>
        <a:p>
          <a:endParaRPr lang="en-US"/>
        </a:p>
      </dgm:t>
    </dgm:pt>
    <dgm:pt modelId="{DBB6EBA9-9F93-4984-A03D-72A692E577A6}" type="sibTrans" cxnId="{334A1E00-ABC7-42FB-B840-91A290039D2C}">
      <dgm:prSet/>
      <dgm:spPr/>
      <dgm:t>
        <a:bodyPr/>
        <a:lstStyle/>
        <a:p>
          <a:endParaRPr lang="en-US"/>
        </a:p>
      </dgm:t>
    </dgm:pt>
    <dgm:pt modelId="{0344FD96-9EAA-4544-B028-A9B02E5DA1C4}">
      <dgm:prSet/>
      <dgm:spPr/>
      <dgm:t>
        <a:bodyPr/>
        <a:lstStyle/>
        <a:p>
          <a:r>
            <a:rPr lang="en-US" dirty="0"/>
            <a:t>Think of it as a recipe.</a:t>
          </a:r>
        </a:p>
      </dgm:t>
    </dgm:pt>
    <dgm:pt modelId="{68B1A02B-3678-4E0F-985A-582B97AE3678}" type="parTrans" cxnId="{D6E35319-0150-4798-9781-AF01C57E31A4}">
      <dgm:prSet/>
      <dgm:spPr/>
      <dgm:t>
        <a:bodyPr/>
        <a:lstStyle/>
        <a:p>
          <a:endParaRPr lang="en-US"/>
        </a:p>
      </dgm:t>
    </dgm:pt>
    <dgm:pt modelId="{EDD0C2EB-5213-40A8-80BD-42C2A67346AE}" type="sibTrans" cxnId="{D6E35319-0150-4798-9781-AF01C57E31A4}">
      <dgm:prSet/>
      <dgm:spPr/>
      <dgm:t>
        <a:bodyPr/>
        <a:lstStyle/>
        <a:p>
          <a:endParaRPr lang="en-US"/>
        </a:p>
      </dgm:t>
    </dgm:pt>
    <dgm:pt modelId="{BB07B975-0B87-4CCA-9086-E167E9E994DA}">
      <dgm:prSet/>
      <dgm:spPr/>
      <dgm:t>
        <a:bodyPr/>
        <a:lstStyle/>
        <a:p>
          <a:r>
            <a:rPr lang="en-US" dirty="0"/>
            <a:t>A prompt should contain:</a:t>
          </a:r>
        </a:p>
      </dgm:t>
    </dgm:pt>
    <dgm:pt modelId="{A5080BB4-98BB-4071-ACD8-C2047E0081FC}" type="parTrans" cxnId="{408A024E-C2D4-43DD-B0B6-3143613429CA}">
      <dgm:prSet/>
      <dgm:spPr/>
      <dgm:t>
        <a:bodyPr/>
        <a:lstStyle/>
        <a:p>
          <a:endParaRPr lang="en-US"/>
        </a:p>
      </dgm:t>
    </dgm:pt>
    <dgm:pt modelId="{5BCFBFF0-2BD6-44FA-92EF-C2DF988918E1}" type="sibTrans" cxnId="{408A024E-C2D4-43DD-B0B6-3143613429CA}">
      <dgm:prSet/>
      <dgm:spPr/>
      <dgm:t>
        <a:bodyPr/>
        <a:lstStyle/>
        <a:p>
          <a:endParaRPr lang="en-US"/>
        </a:p>
      </dgm:t>
    </dgm:pt>
    <dgm:pt modelId="{059F9247-140A-40B5-897C-0A457986F2C9}">
      <dgm:prSet/>
      <dgm:spPr/>
      <dgm:t>
        <a:bodyPr/>
        <a:lstStyle/>
        <a:p>
          <a:r>
            <a:rPr lang="en-US" dirty="0"/>
            <a:t>A role: Tell AI who it’s acting as.</a:t>
          </a:r>
        </a:p>
      </dgm:t>
    </dgm:pt>
    <dgm:pt modelId="{A4052654-DF61-4C8D-A107-C5E1EA76525E}" type="parTrans" cxnId="{31513018-8F05-497E-8F66-6D6D537C8C71}">
      <dgm:prSet/>
      <dgm:spPr/>
      <dgm:t>
        <a:bodyPr/>
        <a:lstStyle/>
        <a:p>
          <a:endParaRPr lang="en-US"/>
        </a:p>
      </dgm:t>
    </dgm:pt>
    <dgm:pt modelId="{9E2F8590-BA37-4347-8939-5E68F57FB997}" type="sibTrans" cxnId="{31513018-8F05-497E-8F66-6D6D537C8C71}">
      <dgm:prSet/>
      <dgm:spPr/>
      <dgm:t>
        <a:bodyPr/>
        <a:lstStyle/>
        <a:p>
          <a:endParaRPr lang="en-US"/>
        </a:p>
      </dgm:t>
    </dgm:pt>
    <dgm:pt modelId="{7636CA17-53B9-410C-A60E-1C7C37D6F7B5}">
      <dgm:prSet/>
      <dgm:spPr/>
      <dgm:t>
        <a:bodyPr/>
        <a:lstStyle/>
        <a:p>
          <a:r>
            <a:rPr lang="en-US" dirty="0"/>
            <a:t>A task: What you want AI to do.</a:t>
          </a:r>
        </a:p>
      </dgm:t>
    </dgm:pt>
    <dgm:pt modelId="{6436C185-B317-4106-BD90-315B3F5FEF51}" type="parTrans" cxnId="{EDB058C6-130E-464C-A516-43B4C96C8D1F}">
      <dgm:prSet/>
      <dgm:spPr/>
      <dgm:t>
        <a:bodyPr/>
        <a:lstStyle/>
        <a:p>
          <a:endParaRPr lang="en-US"/>
        </a:p>
      </dgm:t>
    </dgm:pt>
    <dgm:pt modelId="{E9D98F11-2C1C-40A4-B2F4-7C6F266057B3}" type="sibTrans" cxnId="{EDB058C6-130E-464C-A516-43B4C96C8D1F}">
      <dgm:prSet/>
      <dgm:spPr/>
      <dgm:t>
        <a:bodyPr/>
        <a:lstStyle/>
        <a:p>
          <a:endParaRPr lang="en-US"/>
        </a:p>
      </dgm:t>
    </dgm:pt>
    <dgm:pt modelId="{6E9009E5-FF4A-4343-8220-807E2D76560F}">
      <dgm:prSet/>
      <dgm:spPr/>
      <dgm:t>
        <a:bodyPr/>
        <a:lstStyle/>
        <a:p>
          <a:r>
            <a:rPr lang="en-US" dirty="0"/>
            <a:t>A format: What do you want your results to look like?</a:t>
          </a:r>
        </a:p>
      </dgm:t>
    </dgm:pt>
    <dgm:pt modelId="{5B01719B-7106-4618-8083-C7AEA7B6B2C6}" type="parTrans" cxnId="{4FE7E68C-062E-46CB-A015-E25E4A005229}">
      <dgm:prSet/>
      <dgm:spPr/>
      <dgm:t>
        <a:bodyPr/>
        <a:lstStyle/>
        <a:p>
          <a:endParaRPr lang="en-US"/>
        </a:p>
      </dgm:t>
    </dgm:pt>
    <dgm:pt modelId="{5300C828-C890-45EA-9518-765EF4A4F947}" type="sibTrans" cxnId="{4FE7E68C-062E-46CB-A015-E25E4A005229}">
      <dgm:prSet/>
      <dgm:spPr/>
      <dgm:t>
        <a:bodyPr/>
        <a:lstStyle/>
        <a:p>
          <a:endParaRPr lang="en-US"/>
        </a:p>
      </dgm:t>
    </dgm:pt>
    <dgm:pt modelId="{7C17A441-E8A8-443E-BB0A-145ABE1D74C4}">
      <dgm:prSet/>
      <dgm:spPr/>
      <dgm:t>
        <a:bodyPr/>
        <a:lstStyle/>
        <a:p>
          <a:r>
            <a:rPr lang="en-US" dirty="0"/>
            <a:t>HINT: ask the AI to include its sources.</a:t>
          </a:r>
        </a:p>
      </dgm:t>
    </dgm:pt>
    <dgm:pt modelId="{6E2B16DA-41EA-4F29-9593-A4875FDBB282}" type="parTrans" cxnId="{6CE2643C-D13F-4CA6-8F56-F64CE7473B3E}">
      <dgm:prSet/>
      <dgm:spPr/>
      <dgm:t>
        <a:bodyPr/>
        <a:lstStyle/>
        <a:p>
          <a:endParaRPr lang="en-US"/>
        </a:p>
      </dgm:t>
    </dgm:pt>
    <dgm:pt modelId="{381BAB17-C2E3-47DB-A0D6-3D17609BB8D1}" type="sibTrans" cxnId="{6CE2643C-D13F-4CA6-8F56-F64CE7473B3E}">
      <dgm:prSet/>
      <dgm:spPr/>
      <dgm:t>
        <a:bodyPr/>
        <a:lstStyle/>
        <a:p>
          <a:endParaRPr lang="en-US"/>
        </a:p>
      </dgm:t>
    </dgm:pt>
    <dgm:pt modelId="{C5C5EE00-5F3D-433E-A113-2D4638DB30F0}">
      <dgm:prSet/>
      <dgm:spPr/>
      <dgm:t>
        <a:bodyPr/>
        <a:lstStyle/>
        <a:p>
          <a:r>
            <a:rPr lang="en-US" dirty="0"/>
            <a:t>Review and edit your results</a:t>
          </a:r>
        </a:p>
      </dgm:t>
    </dgm:pt>
    <dgm:pt modelId="{48D1DCA5-6B6F-4641-9ABF-3ACF64FDF247}" type="parTrans" cxnId="{C39A996D-917D-442F-BBC7-4DF31122BB07}">
      <dgm:prSet/>
      <dgm:spPr/>
      <dgm:t>
        <a:bodyPr/>
        <a:lstStyle/>
        <a:p>
          <a:endParaRPr lang="en-US"/>
        </a:p>
      </dgm:t>
    </dgm:pt>
    <dgm:pt modelId="{AF0CE299-A737-44D7-9076-42325097DCF7}" type="sibTrans" cxnId="{C39A996D-917D-442F-BBC7-4DF31122BB07}">
      <dgm:prSet/>
      <dgm:spPr/>
      <dgm:t>
        <a:bodyPr/>
        <a:lstStyle/>
        <a:p>
          <a:endParaRPr lang="en-US"/>
        </a:p>
      </dgm:t>
    </dgm:pt>
    <dgm:pt modelId="{4BE77C88-B377-4963-B2C3-86E5DD390BFD}">
      <dgm:prSet/>
      <dgm:spPr/>
      <dgm:t>
        <a:bodyPr/>
        <a:lstStyle/>
        <a:p>
          <a:r>
            <a:rPr lang="en-US" dirty="0"/>
            <a:t>Review to make sure the information is correct—AI sometimes makes mistakes!</a:t>
          </a:r>
        </a:p>
      </dgm:t>
    </dgm:pt>
    <dgm:pt modelId="{326A9503-7293-46A9-A38E-B8FC16734B0A}" type="parTrans" cxnId="{53120D5A-8AFB-43E6-A3DA-3B19567F16B4}">
      <dgm:prSet/>
      <dgm:spPr/>
      <dgm:t>
        <a:bodyPr/>
        <a:lstStyle/>
        <a:p>
          <a:endParaRPr lang="en-US"/>
        </a:p>
      </dgm:t>
    </dgm:pt>
    <dgm:pt modelId="{66B462FB-D40A-429E-A468-E698B9ACC984}" type="sibTrans" cxnId="{53120D5A-8AFB-43E6-A3DA-3B19567F16B4}">
      <dgm:prSet/>
      <dgm:spPr/>
      <dgm:t>
        <a:bodyPr/>
        <a:lstStyle/>
        <a:p>
          <a:endParaRPr lang="en-US"/>
        </a:p>
      </dgm:t>
    </dgm:pt>
    <dgm:pt modelId="{D7360BBA-89D0-4375-96DB-0E63A19BBCCB}">
      <dgm:prSet/>
      <dgm:spPr/>
      <dgm:t>
        <a:bodyPr/>
        <a:lstStyle/>
        <a:p>
          <a:r>
            <a:rPr lang="en-US" dirty="0"/>
            <a:t>Edit the results to your preferences.</a:t>
          </a:r>
        </a:p>
      </dgm:t>
    </dgm:pt>
    <dgm:pt modelId="{2E2A837B-22B1-4D41-8F97-CEF49262825B}" type="parTrans" cxnId="{59D3F1C4-ACDD-41D4-9853-9C6D9F4F8B22}">
      <dgm:prSet/>
      <dgm:spPr/>
      <dgm:t>
        <a:bodyPr/>
        <a:lstStyle/>
        <a:p>
          <a:endParaRPr lang="en-US"/>
        </a:p>
      </dgm:t>
    </dgm:pt>
    <dgm:pt modelId="{108800BF-DB7E-4866-940C-615E2CEBDFB2}" type="sibTrans" cxnId="{59D3F1C4-ACDD-41D4-9853-9C6D9F4F8B22}">
      <dgm:prSet/>
      <dgm:spPr/>
      <dgm:t>
        <a:bodyPr/>
        <a:lstStyle/>
        <a:p>
          <a:endParaRPr lang="en-US"/>
        </a:p>
      </dgm:t>
    </dgm:pt>
    <dgm:pt modelId="{ED093CDB-4532-4BFE-9B9A-6FE4C8F6F9E4}" type="pres">
      <dgm:prSet presAssocID="{69A82033-5412-4EEC-BAD0-71A35F7E920E}" presName="Name0" presStyleCnt="0">
        <dgm:presLayoutVars>
          <dgm:dir/>
          <dgm:animLvl val="lvl"/>
          <dgm:resizeHandles val="exact"/>
        </dgm:presLayoutVars>
      </dgm:prSet>
      <dgm:spPr/>
    </dgm:pt>
    <dgm:pt modelId="{B2442A78-3573-4248-9D98-C10C717349D4}" type="pres">
      <dgm:prSet presAssocID="{7973CD17-786F-46FB-BA9F-BB9BCF634C70}" presName="linNode" presStyleCnt="0"/>
      <dgm:spPr/>
    </dgm:pt>
    <dgm:pt modelId="{7B708D17-5E47-4998-8329-00DB300A779A}" type="pres">
      <dgm:prSet presAssocID="{7973CD17-786F-46FB-BA9F-BB9BCF634C70}" presName="parentText" presStyleLbl="node1" presStyleIdx="0" presStyleCnt="3">
        <dgm:presLayoutVars>
          <dgm:chMax val="1"/>
          <dgm:bulletEnabled val="1"/>
        </dgm:presLayoutVars>
      </dgm:prSet>
      <dgm:spPr/>
    </dgm:pt>
    <dgm:pt modelId="{C94718DF-7E3F-4EE2-A52A-3978A88803C7}" type="pres">
      <dgm:prSet presAssocID="{7973CD17-786F-46FB-BA9F-BB9BCF634C70}" presName="descendantText" presStyleLbl="alignAccFollowNode1" presStyleIdx="0" presStyleCnt="3">
        <dgm:presLayoutVars>
          <dgm:bulletEnabled val="1"/>
        </dgm:presLayoutVars>
      </dgm:prSet>
      <dgm:spPr/>
    </dgm:pt>
    <dgm:pt modelId="{881FF468-39D1-484A-80ED-4F75EFB703FA}" type="pres">
      <dgm:prSet presAssocID="{DBB6EBA9-9F93-4984-A03D-72A692E577A6}" presName="sp" presStyleCnt="0"/>
      <dgm:spPr/>
    </dgm:pt>
    <dgm:pt modelId="{7E857672-07E5-4FB5-9328-8C4172042EF6}" type="pres">
      <dgm:prSet presAssocID="{BB07B975-0B87-4CCA-9086-E167E9E994DA}" presName="linNode" presStyleCnt="0"/>
      <dgm:spPr/>
    </dgm:pt>
    <dgm:pt modelId="{F67E780C-0B8C-41C2-9005-6710DCE1DCB9}" type="pres">
      <dgm:prSet presAssocID="{BB07B975-0B87-4CCA-9086-E167E9E994DA}" presName="parentText" presStyleLbl="node1" presStyleIdx="1" presStyleCnt="3">
        <dgm:presLayoutVars>
          <dgm:chMax val="1"/>
          <dgm:bulletEnabled val="1"/>
        </dgm:presLayoutVars>
      </dgm:prSet>
      <dgm:spPr/>
    </dgm:pt>
    <dgm:pt modelId="{A57300BC-F0E2-4162-8133-D9C9A3329DC0}" type="pres">
      <dgm:prSet presAssocID="{BB07B975-0B87-4CCA-9086-E167E9E994DA}" presName="descendantText" presStyleLbl="alignAccFollowNode1" presStyleIdx="1" presStyleCnt="3">
        <dgm:presLayoutVars>
          <dgm:bulletEnabled val="1"/>
        </dgm:presLayoutVars>
      </dgm:prSet>
      <dgm:spPr/>
    </dgm:pt>
    <dgm:pt modelId="{3109D465-6B84-4A66-805D-185C8667EBEE}" type="pres">
      <dgm:prSet presAssocID="{5BCFBFF0-2BD6-44FA-92EF-C2DF988918E1}" presName="sp" presStyleCnt="0"/>
      <dgm:spPr/>
    </dgm:pt>
    <dgm:pt modelId="{C1757838-E91A-4136-8F70-A57EAC437F4B}" type="pres">
      <dgm:prSet presAssocID="{C5C5EE00-5F3D-433E-A113-2D4638DB30F0}" presName="linNode" presStyleCnt="0"/>
      <dgm:spPr/>
    </dgm:pt>
    <dgm:pt modelId="{F213F3E0-34FA-43F5-8063-B81E9BE0B2E3}" type="pres">
      <dgm:prSet presAssocID="{C5C5EE00-5F3D-433E-A113-2D4638DB30F0}" presName="parentText" presStyleLbl="node1" presStyleIdx="2" presStyleCnt="3">
        <dgm:presLayoutVars>
          <dgm:chMax val="1"/>
          <dgm:bulletEnabled val="1"/>
        </dgm:presLayoutVars>
      </dgm:prSet>
      <dgm:spPr/>
    </dgm:pt>
    <dgm:pt modelId="{1B81A822-B0BD-4290-B7F3-56CAE26889E1}" type="pres">
      <dgm:prSet presAssocID="{C5C5EE00-5F3D-433E-A113-2D4638DB30F0}" presName="descendantText" presStyleLbl="alignAccFollowNode1" presStyleIdx="2" presStyleCnt="3">
        <dgm:presLayoutVars>
          <dgm:bulletEnabled val="1"/>
        </dgm:presLayoutVars>
      </dgm:prSet>
      <dgm:spPr/>
    </dgm:pt>
  </dgm:ptLst>
  <dgm:cxnLst>
    <dgm:cxn modelId="{334A1E00-ABC7-42FB-B840-91A290039D2C}" srcId="{69A82033-5412-4EEC-BAD0-71A35F7E920E}" destId="{7973CD17-786F-46FB-BA9F-BB9BCF634C70}" srcOrd="0" destOrd="0" parTransId="{01554D97-8C2F-4142-83EC-2938F077958A}" sibTransId="{DBB6EBA9-9F93-4984-A03D-72A692E577A6}"/>
    <dgm:cxn modelId="{31513018-8F05-497E-8F66-6D6D537C8C71}" srcId="{BB07B975-0B87-4CCA-9086-E167E9E994DA}" destId="{059F9247-140A-40B5-897C-0A457986F2C9}" srcOrd="0" destOrd="0" parTransId="{A4052654-DF61-4C8D-A107-C5E1EA76525E}" sibTransId="{9E2F8590-BA37-4347-8939-5E68F57FB997}"/>
    <dgm:cxn modelId="{D6E35319-0150-4798-9781-AF01C57E31A4}" srcId="{7973CD17-786F-46FB-BA9F-BB9BCF634C70}" destId="{0344FD96-9EAA-4544-B028-A9B02E5DA1C4}" srcOrd="0" destOrd="0" parTransId="{68B1A02B-3678-4E0F-985A-582B97AE3678}" sibTransId="{EDD0C2EB-5213-40A8-80BD-42C2A67346AE}"/>
    <dgm:cxn modelId="{D96E5E24-C4F5-4DBD-97A3-DA20C11C124A}" type="presOf" srcId="{7636CA17-53B9-410C-A60E-1C7C37D6F7B5}" destId="{A57300BC-F0E2-4162-8133-D9C9A3329DC0}" srcOrd="0" destOrd="1" presId="urn:microsoft.com/office/officeart/2005/8/layout/vList5"/>
    <dgm:cxn modelId="{6CE2643C-D13F-4CA6-8F56-F64CE7473B3E}" srcId="{BB07B975-0B87-4CCA-9086-E167E9E994DA}" destId="{7C17A441-E8A8-443E-BB0A-145ABE1D74C4}" srcOrd="3" destOrd="0" parTransId="{6E2B16DA-41EA-4F29-9593-A4875FDBB282}" sibTransId="{381BAB17-C2E3-47DB-A0D6-3D17609BB8D1}"/>
    <dgm:cxn modelId="{3857CB3F-1918-4949-8BF5-2BF007B4BCEA}" type="presOf" srcId="{0344FD96-9EAA-4544-B028-A9B02E5DA1C4}" destId="{C94718DF-7E3F-4EE2-A52A-3978A88803C7}" srcOrd="0" destOrd="0" presId="urn:microsoft.com/office/officeart/2005/8/layout/vList5"/>
    <dgm:cxn modelId="{B5C28143-BAD4-427A-AB4D-DF68DD8D00E3}" type="presOf" srcId="{69A82033-5412-4EEC-BAD0-71A35F7E920E}" destId="{ED093CDB-4532-4BFE-9B9A-6FE4C8F6F9E4}" srcOrd="0" destOrd="0" presId="urn:microsoft.com/office/officeart/2005/8/layout/vList5"/>
    <dgm:cxn modelId="{C39A996D-917D-442F-BBC7-4DF31122BB07}" srcId="{69A82033-5412-4EEC-BAD0-71A35F7E920E}" destId="{C5C5EE00-5F3D-433E-A113-2D4638DB30F0}" srcOrd="2" destOrd="0" parTransId="{48D1DCA5-6B6F-4641-9ABF-3ACF64FDF247}" sibTransId="{AF0CE299-A737-44D7-9076-42325097DCF7}"/>
    <dgm:cxn modelId="{408A024E-C2D4-43DD-B0B6-3143613429CA}" srcId="{69A82033-5412-4EEC-BAD0-71A35F7E920E}" destId="{BB07B975-0B87-4CCA-9086-E167E9E994DA}" srcOrd="1" destOrd="0" parTransId="{A5080BB4-98BB-4071-ACD8-C2047E0081FC}" sibTransId="{5BCFBFF0-2BD6-44FA-92EF-C2DF988918E1}"/>
    <dgm:cxn modelId="{C1A7DB77-389E-4BD6-9379-0BFC50B51751}" type="presOf" srcId="{7C17A441-E8A8-443E-BB0A-145ABE1D74C4}" destId="{A57300BC-F0E2-4162-8133-D9C9A3329DC0}" srcOrd="0" destOrd="3" presId="urn:microsoft.com/office/officeart/2005/8/layout/vList5"/>
    <dgm:cxn modelId="{53120D5A-8AFB-43E6-A3DA-3B19567F16B4}" srcId="{C5C5EE00-5F3D-433E-A113-2D4638DB30F0}" destId="{4BE77C88-B377-4963-B2C3-86E5DD390BFD}" srcOrd="0" destOrd="0" parTransId="{326A9503-7293-46A9-A38E-B8FC16734B0A}" sibTransId="{66B462FB-D40A-429E-A468-E698B9ACC984}"/>
    <dgm:cxn modelId="{C438587B-F4BE-4420-81F9-A8940DE1CE53}" type="presOf" srcId="{059F9247-140A-40B5-897C-0A457986F2C9}" destId="{A57300BC-F0E2-4162-8133-D9C9A3329DC0}" srcOrd="0" destOrd="0" presId="urn:microsoft.com/office/officeart/2005/8/layout/vList5"/>
    <dgm:cxn modelId="{4FE7E68C-062E-46CB-A015-E25E4A005229}" srcId="{BB07B975-0B87-4CCA-9086-E167E9E994DA}" destId="{6E9009E5-FF4A-4343-8220-807E2D76560F}" srcOrd="2" destOrd="0" parTransId="{5B01719B-7106-4618-8083-C7AEA7B6B2C6}" sibTransId="{5300C828-C890-45EA-9518-765EF4A4F947}"/>
    <dgm:cxn modelId="{ECE10E9B-44E4-495A-8985-40B6D0990924}" type="presOf" srcId="{7973CD17-786F-46FB-BA9F-BB9BCF634C70}" destId="{7B708D17-5E47-4998-8329-00DB300A779A}" srcOrd="0" destOrd="0" presId="urn:microsoft.com/office/officeart/2005/8/layout/vList5"/>
    <dgm:cxn modelId="{8B1552A4-1F1E-4DC3-8E72-16A8889BDB37}" type="presOf" srcId="{C5C5EE00-5F3D-433E-A113-2D4638DB30F0}" destId="{F213F3E0-34FA-43F5-8063-B81E9BE0B2E3}" srcOrd="0" destOrd="0" presId="urn:microsoft.com/office/officeart/2005/8/layout/vList5"/>
    <dgm:cxn modelId="{DC8FA3B8-9333-4C93-B217-38F1013AFC6F}" type="presOf" srcId="{BB07B975-0B87-4CCA-9086-E167E9E994DA}" destId="{F67E780C-0B8C-41C2-9005-6710DCE1DCB9}" srcOrd="0" destOrd="0" presId="urn:microsoft.com/office/officeart/2005/8/layout/vList5"/>
    <dgm:cxn modelId="{59D3F1C4-ACDD-41D4-9853-9C6D9F4F8B22}" srcId="{C5C5EE00-5F3D-433E-A113-2D4638DB30F0}" destId="{D7360BBA-89D0-4375-96DB-0E63A19BBCCB}" srcOrd="1" destOrd="0" parTransId="{2E2A837B-22B1-4D41-8F97-CEF49262825B}" sibTransId="{108800BF-DB7E-4866-940C-615E2CEBDFB2}"/>
    <dgm:cxn modelId="{EDB058C6-130E-464C-A516-43B4C96C8D1F}" srcId="{BB07B975-0B87-4CCA-9086-E167E9E994DA}" destId="{7636CA17-53B9-410C-A60E-1C7C37D6F7B5}" srcOrd="1" destOrd="0" parTransId="{6436C185-B317-4106-BD90-315B3F5FEF51}" sibTransId="{E9D98F11-2C1C-40A4-B2F4-7C6F266057B3}"/>
    <dgm:cxn modelId="{C310CBDF-BC02-421F-999B-37386E633F6C}" type="presOf" srcId="{4BE77C88-B377-4963-B2C3-86E5DD390BFD}" destId="{1B81A822-B0BD-4290-B7F3-56CAE26889E1}" srcOrd="0" destOrd="0" presId="urn:microsoft.com/office/officeart/2005/8/layout/vList5"/>
    <dgm:cxn modelId="{ED146FE6-FCA7-4424-B65E-05720715A0A9}" type="presOf" srcId="{D7360BBA-89D0-4375-96DB-0E63A19BBCCB}" destId="{1B81A822-B0BD-4290-B7F3-56CAE26889E1}" srcOrd="0" destOrd="1" presId="urn:microsoft.com/office/officeart/2005/8/layout/vList5"/>
    <dgm:cxn modelId="{01E3C8F4-C1ED-4BC4-9F97-A1F4CC341579}" type="presOf" srcId="{6E9009E5-FF4A-4343-8220-807E2D76560F}" destId="{A57300BC-F0E2-4162-8133-D9C9A3329DC0}" srcOrd="0" destOrd="2" presId="urn:microsoft.com/office/officeart/2005/8/layout/vList5"/>
    <dgm:cxn modelId="{ED3F47C7-0AFA-497C-84D4-76BAA3C669BB}" type="presParOf" srcId="{ED093CDB-4532-4BFE-9B9A-6FE4C8F6F9E4}" destId="{B2442A78-3573-4248-9D98-C10C717349D4}" srcOrd="0" destOrd="0" presId="urn:microsoft.com/office/officeart/2005/8/layout/vList5"/>
    <dgm:cxn modelId="{0228A60F-2740-4AAE-AFE7-5DAE8F001B8F}" type="presParOf" srcId="{B2442A78-3573-4248-9D98-C10C717349D4}" destId="{7B708D17-5E47-4998-8329-00DB300A779A}" srcOrd="0" destOrd="0" presId="urn:microsoft.com/office/officeart/2005/8/layout/vList5"/>
    <dgm:cxn modelId="{9BC0DF97-28F8-406B-B884-8BA5B91C4BA8}" type="presParOf" srcId="{B2442A78-3573-4248-9D98-C10C717349D4}" destId="{C94718DF-7E3F-4EE2-A52A-3978A88803C7}" srcOrd="1" destOrd="0" presId="urn:microsoft.com/office/officeart/2005/8/layout/vList5"/>
    <dgm:cxn modelId="{1DA94A93-502F-4D36-A16A-F8404F701BC1}" type="presParOf" srcId="{ED093CDB-4532-4BFE-9B9A-6FE4C8F6F9E4}" destId="{881FF468-39D1-484A-80ED-4F75EFB703FA}" srcOrd="1" destOrd="0" presId="urn:microsoft.com/office/officeart/2005/8/layout/vList5"/>
    <dgm:cxn modelId="{6C2431AD-6796-40C1-9C4B-0BA90BFCB871}" type="presParOf" srcId="{ED093CDB-4532-4BFE-9B9A-6FE4C8F6F9E4}" destId="{7E857672-07E5-4FB5-9328-8C4172042EF6}" srcOrd="2" destOrd="0" presId="urn:microsoft.com/office/officeart/2005/8/layout/vList5"/>
    <dgm:cxn modelId="{8BEC7BAB-29AF-4EE1-82EA-04D500915FDB}" type="presParOf" srcId="{7E857672-07E5-4FB5-9328-8C4172042EF6}" destId="{F67E780C-0B8C-41C2-9005-6710DCE1DCB9}" srcOrd="0" destOrd="0" presId="urn:microsoft.com/office/officeart/2005/8/layout/vList5"/>
    <dgm:cxn modelId="{454C2FBF-AB40-4D1C-A1B1-ECE09B8D2B47}" type="presParOf" srcId="{7E857672-07E5-4FB5-9328-8C4172042EF6}" destId="{A57300BC-F0E2-4162-8133-D9C9A3329DC0}" srcOrd="1" destOrd="0" presId="urn:microsoft.com/office/officeart/2005/8/layout/vList5"/>
    <dgm:cxn modelId="{77724C48-4CE7-405B-A29A-776E39FACE2C}" type="presParOf" srcId="{ED093CDB-4532-4BFE-9B9A-6FE4C8F6F9E4}" destId="{3109D465-6B84-4A66-805D-185C8667EBEE}" srcOrd="3" destOrd="0" presId="urn:microsoft.com/office/officeart/2005/8/layout/vList5"/>
    <dgm:cxn modelId="{AD072C51-1145-4790-907E-06A3CB38D03D}" type="presParOf" srcId="{ED093CDB-4532-4BFE-9B9A-6FE4C8F6F9E4}" destId="{C1757838-E91A-4136-8F70-A57EAC437F4B}" srcOrd="4" destOrd="0" presId="urn:microsoft.com/office/officeart/2005/8/layout/vList5"/>
    <dgm:cxn modelId="{C19FD2E7-FA9E-40A1-B8A7-701F73658E31}" type="presParOf" srcId="{C1757838-E91A-4136-8F70-A57EAC437F4B}" destId="{F213F3E0-34FA-43F5-8063-B81E9BE0B2E3}" srcOrd="0" destOrd="0" presId="urn:microsoft.com/office/officeart/2005/8/layout/vList5"/>
    <dgm:cxn modelId="{982631F8-EC1B-4BB6-A590-D15549F9E381}" type="presParOf" srcId="{C1757838-E91A-4136-8F70-A57EAC437F4B}" destId="{1B81A822-B0BD-4290-B7F3-56CAE26889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64416A-D91D-425B-9CCE-37875EAEDC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C2D83CE-B621-4263-AE6C-0045BB25E86A}">
      <dgm:prSet/>
      <dgm:spPr/>
      <dgm:t>
        <a:bodyPr/>
        <a:lstStyle/>
        <a:p>
          <a:r>
            <a:rPr lang="en-US" dirty="0"/>
            <a:t>That we’re already using AI more than we thought we were!</a:t>
          </a:r>
        </a:p>
      </dgm:t>
    </dgm:pt>
    <dgm:pt modelId="{F1A90A65-3617-4E1C-8A3A-ED5DA8C0A97D}" type="parTrans" cxnId="{13253773-9230-4DE8-A8EF-65461F37FE5D}">
      <dgm:prSet/>
      <dgm:spPr/>
      <dgm:t>
        <a:bodyPr/>
        <a:lstStyle/>
        <a:p>
          <a:endParaRPr lang="en-US"/>
        </a:p>
      </dgm:t>
    </dgm:pt>
    <dgm:pt modelId="{B54363B3-2C0A-41E0-B4F2-F10D5499D99C}" type="sibTrans" cxnId="{13253773-9230-4DE8-A8EF-65461F37FE5D}">
      <dgm:prSet/>
      <dgm:spPr/>
      <dgm:t>
        <a:bodyPr/>
        <a:lstStyle/>
        <a:p>
          <a:endParaRPr lang="en-US"/>
        </a:p>
      </dgm:t>
    </dgm:pt>
    <dgm:pt modelId="{571654D6-B9C4-4BCB-B4A2-1D63ED80C6AE}">
      <dgm:prSet/>
      <dgm:spPr/>
      <dgm:t>
        <a:bodyPr/>
        <a:lstStyle/>
        <a:p>
          <a:r>
            <a:rPr lang="en-US" dirty="0"/>
            <a:t>That AI is a tool that can help us prepare for advocacy in many ways, even creating materials that make advocacy easier for advocates and self advocates.</a:t>
          </a:r>
        </a:p>
      </dgm:t>
    </dgm:pt>
    <dgm:pt modelId="{4113D8A8-E49B-49B6-B22B-539747F18BDE}" type="parTrans" cxnId="{C18D6FF6-2133-4A47-800B-60CEBAEE3371}">
      <dgm:prSet/>
      <dgm:spPr/>
      <dgm:t>
        <a:bodyPr/>
        <a:lstStyle/>
        <a:p>
          <a:endParaRPr lang="en-US"/>
        </a:p>
      </dgm:t>
    </dgm:pt>
    <dgm:pt modelId="{7252CAF7-A039-45B1-9B55-B6593BBB2FED}" type="sibTrans" cxnId="{C18D6FF6-2133-4A47-800B-60CEBAEE3371}">
      <dgm:prSet/>
      <dgm:spPr/>
      <dgm:t>
        <a:bodyPr/>
        <a:lstStyle/>
        <a:p>
          <a:endParaRPr lang="en-US"/>
        </a:p>
      </dgm:t>
    </dgm:pt>
    <dgm:pt modelId="{F9AD4BE8-25B8-41C3-A3C1-77B3104E235D}">
      <dgm:prSet/>
      <dgm:spPr/>
      <dgm:t>
        <a:bodyPr/>
        <a:lstStyle/>
        <a:p>
          <a:r>
            <a:rPr lang="en-US" dirty="0"/>
            <a:t>That we can write a prompt by giving AI it’s role, a task, and a format—AND that we should check the results.</a:t>
          </a:r>
        </a:p>
      </dgm:t>
    </dgm:pt>
    <dgm:pt modelId="{D3F964AB-8BD8-4B9E-939C-C18F9C77CFE8}" type="parTrans" cxnId="{92CA6A30-3580-4230-A403-016F1C5E87FE}">
      <dgm:prSet/>
      <dgm:spPr/>
      <dgm:t>
        <a:bodyPr/>
        <a:lstStyle/>
        <a:p>
          <a:endParaRPr lang="en-US"/>
        </a:p>
      </dgm:t>
    </dgm:pt>
    <dgm:pt modelId="{1A61B475-758C-410F-AC66-057118395503}" type="sibTrans" cxnId="{92CA6A30-3580-4230-A403-016F1C5E87FE}">
      <dgm:prSet/>
      <dgm:spPr/>
      <dgm:t>
        <a:bodyPr/>
        <a:lstStyle/>
        <a:p>
          <a:endParaRPr lang="en-US"/>
        </a:p>
      </dgm:t>
    </dgm:pt>
    <dgm:pt modelId="{E8CE2C3B-A64A-47A0-8485-3062DB2658F7}">
      <dgm:prSet/>
      <dgm:spPr/>
      <dgm:t>
        <a:bodyPr/>
        <a:lstStyle/>
        <a:p>
          <a:r>
            <a:rPr lang="en-US" dirty="0"/>
            <a:t>That when a self-advocate takes the stage, they’re a hard act to follow, and they tell a more effective story!</a:t>
          </a:r>
        </a:p>
      </dgm:t>
    </dgm:pt>
    <dgm:pt modelId="{DCD58521-7EA6-495F-93DD-E3D086873A51}" type="parTrans" cxnId="{153D51A2-F3C7-43EB-8959-22C63F89A059}">
      <dgm:prSet/>
      <dgm:spPr/>
      <dgm:t>
        <a:bodyPr/>
        <a:lstStyle/>
        <a:p>
          <a:endParaRPr lang="en-US"/>
        </a:p>
      </dgm:t>
    </dgm:pt>
    <dgm:pt modelId="{81545764-082F-493E-B41B-857F7640C8BB}" type="sibTrans" cxnId="{153D51A2-F3C7-43EB-8959-22C63F89A059}">
      <dgm:prSet/>
      <dgm:spPr/>
      <dgm:t>
        <a:bodyPr/>
        <a:lstStyle/>
        <a:p>
          <a:endParaRPr lang="en-US"/>
        </a:p>
      </dgm:t>
    </dgm:pt>
    <dgm:pt modelId="{987097EB-C2E7-471A-9A50-B7F956EB5952}" type="pres">
      <dgm:prSet presAssocID="{AA64416A-D91D-425B-9CCE-37875EAEDCF6}" presName="root" presStyleCnt="0">
        <dgm:presLayoutVars>
          <dgm:dir/>
          <dgm:resizeHandles val="exact"/>
        </dgm:presLayoutVars>
      </dgm:prSet>
      <dgm:spPr/>
    </dgm:pt>
    <dgm:pt modelId="{2D5636E0-F8D7-4834-AFA5-3A3DB48FF5D0}" type="pres">
      <dgm:prSet presAssocID="{6C2D83CE-B621-4263-AE6C-0045BB25E86A}" presName="compNode" presStyleCnt="0"/>
      <dgm:spPr/>
    </dgm:pt>
    <dgm:pt modelId="{3E52970B-DF95-4616-9CD8-986B6316712A}" type="pres">
      <dgm:prSet presAssocID="{6C2D83CE-B621-4263-AE6C-0045BB25E86A}" presName="bgRect" presStyleLbl="bgShp" presStyleIdx="0" presStyleCnt="4"/>
      <dgm:spPr/>
    </dgm:pt>
    <dgm:pt modelId="{16A9207B-B101-47D4-946F-9278D8188D99}" type="pres">
      <dgm:prSet presAssocID="{6C2D83CE-B621-4263-AE6C-0045BB25E8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88ACD95-7EE7-4400-8FD8-21E5B579A4FF}" type="pres">
      <dgm:prSet presAssocID="{6C2D83CE-B621-4263-AE6C-0045BB25E86A}" presName="spaceRect" presStyleCnt="0"/>
      <dgm:spPr/>
    </dgm:pt>
    <dgm:pt modelId="{5ACF18E5-24B0-47D0-8F6B-1E5F4CB16308}" type="pres">
      <dgm:prSet presAssocID="{6C2D83CE-B621-4263-AE6C-0045BB25E86A}" presName="parTx" presStyleLbl="revTx" presStyleIdx="0" presStyleCnt="4">
        <dgm:presLayoutVars>
          <dgm:chMax val="0"/>
          <dgm:chPref val="0"/>
        </dgm:presLayoutVars>
      </dgm:prSet>
      <dgm:spPr/>
    </dgm:pt>
    <dgm:pt modelId="{BBCF1C90-C595-47C6-80E5-7CE181AB6B3C}" type="pres">
      <dgm:prSet presAssocID="{B54363B3-2C0A-41E0-B4F2-F10D5499D99C}" presName="sibTrans" presStyleCnt="0"/>
      <dgm:spPr/>
    </dgm:pt>
    <dgm:pt modelId="{D2A0CE09-D0EA-4041-BC33-F9645CEAC707}" type="pres">
      <dgm:prSet presAssocID="{571654D6-B9C4-4BCB-B4A2-1D63ED80C6AE}" presName="compNode" presStyleCnt="0"/>
      <dgm:spPr/>
    </dgm:pt>
    <dgm:pt modelId="{AC884A58-F3EB-40DD-AD82-84C153C0BA9C}" type="pres">
      <dgm:prSet presAssocID="{571654D6-B9C4-4BCB-B4A2-1D63ED80C6AE}" presName="bgRect" presStyleLbl="bgShp" presStyleIdx="1" presStyleCnt="4"/>
      <dgm:spPr/>
    </dgm:pt>
    <dgm:pt modelId="{F596FEDA-5B55-4723-AF8A-324406AAC4C8}" type="pres">
      <dgm:prSet presAssocID="{571654D6-B9C4-4BCB-B4A2-1D63ED80C6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4C533C2A-0AB8-45F0-B6C6-59A634FCBC93}" type="pres">
      <dgm:prSet presAssocID="{571654D6-B9C4-4BCB-B4A2-1D63ED80C6AE}" presName="spaceRect" presStyleCnt="0"/>
      <dgm:spPr/>
    </dgm:pt>
    <dgm:pt modelId="{75CFD74F-B692-49F9-9C7A-6BDA418593CE}" type="pres">
      <dgm:prSet presAssocID="{571654D6-B9C4-4BCB-B4A2-1D63ED80C6AE}" presName="parTx" presStyleLbl="revTx" presStyleIdx="1" presStyleCnt="4">
        <dgm:presLayoutVars>
          <dgm:chMax val="0"/>
          <dgm:chPref val="0"/>
        </dgm:presLayoutVars>
      </dgm:prSet>
      <dgm:spPr/>
    </dgm:pt>
    <dgm:pt modelId="{AC3E9626-5633-4517-8EAA-92FBE6027523}" type="pres">
      <dgm:prSet presAssocID="{7252CAF7-A039-45B1-9B55-B6593BBB2FED}" presName="sibTrans" presStyleCnt="0"/>
      <dgm:spPr/>
    </dgm:pt>
    <dgm:pt modelId="{2C4F2BA8-89C0-4645-98E1-0B72087F5666}" type="pres">
      <dgm:prSet presAssocID="{F9AD4BE8-25B8-41C3-A3C1-77B3104E235D}" presName="compNode" presStyleCnt="0"/>
      <dgm:spPr/>
    </dgm:pt>
    <dgm:pt modelId="{90B885A3-FFE0-4B1F-BB9E-23B081F7FA3C}" type="pres">
      <dgm:prSet presAssocID="{F9AD4BE8-25B8-41C3-A3C1-77B3104E235D}" presName="bgRect" presStyleLbl="bgShp" presStyleIdx="2" presStyleCnt="4"/>
      <dgm:spPr/>
    </dgm:pt>
    <dgm:pt modelId="{4FF9C732-38BA-4848-A358-AA32D290EA7B}" type="pres">
      <dgm:prSet presAssocID="{F9AD4BE8-25B8-41C3-A3C1-77B3104E23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6C7320B9-EA3C-4B8A-8DF3-72072C9622AB}" type="pres">
      <dgm:prSet presAssocID="{F9AD4BE8-25B8-41C3-A3C1-77B3104E235D}" presName="spaceRect" presStyleCnt="0"/>
      <dgm:spPr/>
    </dgm:pt>
    <dgm:pt modelId="{1496013E-C1C5-47B0-A4A5-6899FD5F2E8B}" type="pres">
      <dgm:prSet presAssocID="{F9AD4BE8-25B8-41C3-A3C1-77B3104E235D}" presName="parTx" presStyleLbl="revTx" presStyleIdx="2" presStyleCnt="4">
        <dgm:presLayoutVars>
          <dgm:chMax val="0"/>
          <dgm:chPref val="0"/>
        </dgm:presLayoutVars>
      </dgm:prSet>
      <dgm:spPr/>
    </dgm:pt>
    <dgm:pt modelId="{4FC8655A-80EC-4B07-B1DD-2EB73822C2A3}" type="pres">
      <dgm:prSet presAssocID="{1A61B475-758C-410F-AC66-057118395503}" presName="sibTrans" presStyleCnt="0"/>
      <dgm:spPr/>
    </dgm:pt>
    <dgm:pt modelId="{9DD93C0B-876C-4224-9AE3-58D98EB54CF8}" type="pres">
      <dgm:prSet presAssocID="{E8CE2C3B-A64A-47A0-8485-3062DB2658F7}" presName="compNode" presStyleCnt="0"/>
      <dgm:spPr/>
    </dgm:pt>
    <dgm:pt modelId="{A48063AA-E80F-4331-BDB1-1DA569D61F59}" type="pres">
      <dgm:prSet presAssocID="{E8CE2C3B-A64A-47A0-8485-3062DB2658F7}" presName="bgRect" presStyleLbl="bgShp" presStyleIdx="3" presStyleCnt="4"/>
      <dgm:spPr/>
    </dgm:pt>
    <dgm:pt modelId="{3BE1B7A0-AE3D-45CB-8691-061ABB096A21}" type="pres">
      <dgm:prSet presAssocID="{E8CE2C3B-A64A-47A0-8485-3062DB2658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ma"/>
        </a:ext>
      </dgm:extLst>
    </dgm:pt>
    <dgm:pt modelId="{4E1D1351-9479-41BB-A758-0E7FF34B526F}" type="pres">
      <dgm:prSet presAssocID="{E8CE2C3B-A64A-47A0-8485-3062DB2658F7}" presName="spaceRect" presStyleCnt="0"/>
      <dgm:spPr/>
    </dgm:pt>
    <dgm:pt modelId="{CCA306C0-96C9-4738-AD3D-6A93E1494B49}" type="pres">
      <dgm:prSet presAssocID="{E8CE2C3B-A64A-47A0-8485-3062DB2658F7}" presName="parTx" presStyleLbl="revTx" presStyleIdx="3" presStyleCnt="4">
        <dgm:presLayoutVars>
          <dgm:chMax val="0"/>
          <dgm:chPref val="0"/>
        </dgm:presLayoutVars>
      </dgm:prSet>
      <dgm:spPr/>
    </dgm:pt>
  </dgm:ptLst>
  <dgm:cxnLst>
    <dgm:cxn modelId="{7C498B27-E3BB-4E04-BF0A-0F2AC060C4CB}" type="presOf" srcId="{6C2D83CE-B621-4263-AE6C-0045BB25E86A}" destId="{5ACF18E5-24B0-47D0-8F6B-1E5F4CB16308}" srcOrd="0" destOrd="0" presId="urn:microsoft.com/office/officeart/2018/2/layout/IconVerticalSolidList"/>
    <dgm:cxn modelId="{BAB9592E-6DA9-43C9-ACA8-09642E66CCA2}" type="presOf" srcId="{F9AD4BE8-25B8-41C3-A3C1-77B3104E235D}" destId="{1496013E-C1C5-47B0-A4A5-6899FD5F2E8B}" srcOrd="0" destOrd="0" presId="urn:microsoft.com/office/officeart/2018/2/layout/IconVerticalSolidList"/>
    <dgm:cxn modelId="{92CA6A30-3580-4230-A403-016F1C5E87FE}" srcId="{AA64416A-D91D-425B-9CCE-37875EAEDCF6}" destId="{F9AD4BE8-25B8-41C3-A3C1-77B3104E235D}" srcOrd="2" destOrd="0" parTransId="{D3F964AB-8BD8-4B9E-939C-C18F9C77CFE8}" sibTransId="{1A61B475-758C-410F-AC66-057118395503}"/>
    <dgm:cxn modelId="{E74CCF30-5CF5-4D86-953B-1D83173E4C4A}" type="presOf" srcId="{AA64416A-D91D-425B-9CCE-37875EAEDCF6}" destId="{987097EB-C2E7-471A-9A50-B7F956EB5952}" srcOrd="0" destOrd="0" presId="urn:microsoft.com/office/officeart/2018/2/layout/IconVerticalSolidList"/>
    <dgm:cxn modelId="{13253773-9230-4DE8-A8EF-65461F37FE5D}" srcId="{AA64416A-D91D-425B-9CCE-37875EAEDCF6}" destId="{6C2D83CE-B621-4263-AE6C-0045BB25E86A}" srcOrd="0" destOrd="0" parTransId="{F1A90A65-3617-4E1C-8A3A-ED5DA8C0A97D}" sibTransId="{B54363B3-2C0A-41E0-B4F2-F10D5499D99C}"/>
    <dgm:cxn modelId="{45A7D8A1-108E-4859-B99F-62A5D02EF2F2}" type="presOf" srcId="{E8CE2C3B-A64A-47A0-8485-3062DB2658F7}" destId="{CCA306C0-96C9-4738-AD3D-6A93E1494B49}" srcOrd="0" destOrd="0" presId="urn:microsoft.com/office/officeart/2018/2/layout/IconVerticalSolidList"/>
    <dgm:cxn modelId="{153D51A2-F3C7-43EB-8959-22C63F89A059}" srcId="{AA64416A-D91D-425B-9CCE-37875EAEDCF6}" destId="{E8CE2C3B-A64A-47A0-8485-3062DB2658F7}" srcOrd="3" destOrd="0" parTransId="{DCD58521-7EA6-495F-93DD-E3D086873A51}" sibTransId="{81545764-082F-493E-B41B-857F7640C8BB}"/>
    <dgm:cxn modelId="{BA0091C5-34F0-4E1C-92A3-9D20BE78F5B7}" type="presOf" srcId="{571654D6-B9C4-4BCB-B4A2-1D63ED80C6AE}" destId="{75CFD74F-B692-49F9-9C7A-6BDA418593CE}" srcOrd="0" destOrd="0" presId="urn:microsoft.com/office/officeart/2018/2/layout/IconVerticalSolidList"/>
    <dgm:cxn modelId="{C18D6FF6-2133-4A47-800B-60CEBAEE3371}" srcId="{AA64416A-D91D-425B-9CCE-37875EAEDCF6}" destId="{571654D6-B9C4-4BCB-B4A2-1D63ED80C6AE}" srcOrd="1" destOrd="0" parTransId="{4113D8A8-E49B-49B6-B22B-539747F18BDE}" sibTransId="{7252CAF7-A039-45B1-9B55-B6593BBB2FED}"/>
    <dgm:cxn modelId="{1E6ADAE1-8ED0-4036-9BB8-D84C86C3B984}" type="presParOf" srcId="{987097EB-C2E7-471A-9A50-B7F956EB5952}" destId="{2D5636E0-F8D7-4834-AFA5-3A3DB48FF5D0}" srcOrd="0" destOrd="0" presId="urn:microsoft.com/office/officeart/2018/2/layout/IconVerticalSolidList"/>
    <dgm:cxn modelId="{AF17EDA0-AA80-4E9B-ADE6-066231E71296}" type="presParOf" srcId="{2D5636E0-F8D7-4834-AFA5-3A3DB48FF5D0}" destId="{3E52970B-DF95-4616-9CD8-986B6316712A}" srcOrd="0" destOrd="0" presId="urn:microsoft.com/office/officeart/2018/2/layout/IconVerticalSolidList"/>
    <dgm:cxn modelId="{70A1807F-06DC-4417-B1C2-C84FCCC8D3FF}" type="presParOf" srcId="{2D5636E0-F8D7-4834-AFA5-3A3DB48FF5D0}" destId="{16A9207B-B101-47D4-946F-9278D8188D99}" srcOrd="1" destOrd="0" presId="urn:microsoft.com/office/officeart/2018/2/layout/IconVerticalSolidList"/>
    <dgm:cxn modelId="{65FC8C11-FAE2-4251-89D7-C1CFF4FB7E8C}" type="presParOf" srcId="{2D5636E0-F8D7-4834-AFA5-3A3DB48FF5D0}" destId="{088ACD95-7EE7-4400-8FD8-21E5B579A4FF}" srcOrd="2" destOrd="0" presId="urn:microsoft.com/office/officeart/2018/2/layout/IconVerticalSolidList"/>
    <dgm:cxn modelId="{C131F84E-4AA9-4DD4-91C9-79934EEA096B}" type="presParOf" srcId="{2D5636E0-F8D7-4834-AFA5-3A3DB48FF5D0}" destId="{5ACF18E5-24B0-47D0-8F6B-1E5F4CB16308}" srcOrd="3" destOrd="0" presId="urn:microsoft.com/office/officeart/2018/2/layout/IconVerticalSolidList"/>
    <dgm:cxn modelId="{B1F05A9E-AE42-480A-81F1-6D333BE4BF73}" type="presParOf" srcId="{987097EB-C2E7-471A-9A50-B7F956EB5952}" destId="{BBCF1C90-C595-47C6-80E5-7CE181AB6B3C}" srcOrd="1" destOrd="0" presId="urn:microsoft.com/office/officeart/2018/2/layout/IconVerticalSolidList"/>
    <dgm:cxn modelId="{0E9F76B7-6A1F-44F7-914F-6026BE066D18}" type="presParOf" srcId="{987097EB-C2E7-471A-9A50-B7F956EB5952}" destId="{D2A0CE09-D0EA-4041-BC33-F9645CEAC707}" srcOrd="2" destOrd="0" presId="urn:microsoft.com/office/officeart/2018/2/layout/IconVerticalSolidList"/>
    <dgm:cxn modelId="{FAFE606E-2524-4EEA-819E-325BD54C0EAE}" type="presParOf" srcId="{D2A0CE09-D0EA-4041-BC33-F9645CEAC707}" destId="{AC884A58-F3EB-40DD-AD82-84C153C0BA9C}" srcOrd="0" destOrd="0" presId="urn:microsoft.com/office/officeart/2018/2/layout/IconVerticalSolidList"/>
    <dgm:cxn modelId="{D618F9D9-C43F-4A52-AE3D-FCD82B3A2DB4}" type="presParOf" srcId="{D2A0CE09-D0EA-4041-BC33-F9645CEAC707}" destId="{F596FEDA-5B55-4723-AF8A-324406AAC4C8}" srcOrd="1" destOrd="0" presId="urn:microsoft.com/office/officeart/2018/2/layout/IconVerticalSolidList"/>
    <dgm:cxn modelId="{CBBB8B3D-182E-4BB1-A424-548A611B1FD3}" type="presParOf" srcId="{D2A0CE09-D0EA-4041-BC33-F9645CEAC707}" destId="{4C533C2A-0AB8-45F0-B6C6-59A634FCBC93}" srcOrd="2" destOrd="0" presId="urn:microsoft.com/office/officeart/2018/2/layout/IconVerticalSolidList"/>
    <dgm:cxn modelId="{B20C5608-576B-49D9-8DEF-86AEB891C3DA}" type="presParOf" srcId="{D2A0CE09-D0EA-4041-BC33-F9645CEAC707}" destId="{75CFD74F-B692-49F9-9C7A-6BDA418593CE}" srcOrd="3" destOrd="0" presId="urn:microsoft.com/office/officeart/2018/2/layout/IconVerticalSolidList"/>
    <dgm:cxn modelId="{A991921A-FF90-4D37-9C4E-F7208A838352}" type="presParOf" srcId="{987097EB-C2E7-471A-9A50-B7F956EB5952}" destId="{AC3E9626-5633-4517-8EAA-92FBE6027523}" srcOrd="3" destOrd="0" presId="urn:microsoft.com/office/officeart/2018/2/layout/IconVerticalSolidList"/>
    <dgm:cxn modelId="{E4098E55-7924-4725-B6A9-A71FA9FC3E8D}" type="presParOf" srcId="{987097EB-C2E7-471A-9A50-B7F956EB5952}" destId="{2C4F2BA8-89C0-4645-98E1-0B72087F5666}" srcOrd="4" destOrd="0" presId="urn:microsoft.com/office/officeart/2018/2/layout/IconVerticalSolidList"/>
    <dgm:cxn modelId="{33F131E1-D831-4402-9B52-DDA3CF6DBAC3}" type="presParOf" srcId="{2C4F2BA8-89C0-4645-98E1-0B72087F5666}" destId="{90B885A3-FFE0-4B1F-BB9E-23B081F7FA3C}" srcOrd="0" destOrd="0" presId="urn:microsoft.com/office/officeart/2018/2/layout/IconVerticalSolidList"/>
    <dgm:cxn modelId="{8ADEAE37-01EC-4D16-93E8-5A7BC48697AC}" type="presParOf" srcId="{2C4F2BA8-89C0-4645-98E1-0B72087F5666}" destId="{4FF9C732-38BA-4848-A358-AA32D290EA7B}" srcOrd="1" destOrd="0" presId="urn:microsoft.com/office/officeart/2018/2/layout/IconVerticalSolidList"/>
    <dgm:cxn modelId="{DB382B2C-82D6-4D75-96EC-62D1A7FF09A8}" type="presParOf" srcId="{2C4F2BA8-89C0-4645-98E1-0B72087F5666}" destId="{6C7320B9-EA3C-4B8A-8DF3-72072C9622AB}" srcOrd="2" destOrd="0" presId="urn:microsoft.com/office/officeart/2018/2/layout/IconVerticalSolidList"/>
    <dgm:cxn modelId="{E59AF55B-A064-4D90-AC4D-059AA4AA9AC5}" type="presParOf" srcId="{2C4F2BA8-89C0-4645-98E1-0B72087F5666}" destId="{1496013E-C1C5-47B0-A4A5-6899FD5F2E8B}" srcOrd="3" destOrd="0" presId="urn:microsoft.com/office/officeart/2018/2/layout/IconVerticalSolidList"/>
    <dgm:cxn modelId="{B7651275-6CCA-42B5-BECD-3FF4F5EFCE09}" type="presParOf" srcId="{987097EB-C2E7-471A-9A50-B7F956EB5952}" destId="{4FC8655A-80EC-4B07-B1DD-2EB73822C2A3}" srcOrd="5" destOrd="0" presId="urn:microsoft.com/office/officeart/2018/2/layout/IconVerticalSolidList"/>
    <dgm:cxn modelId="{FF9DF044-3C2E-42FB-A8F0-4B56BAE43273}" type="presParOf" srcId="{987097EB-C2E7-471A-9A50-B7F956EB5952}" destId="{9DD93C0B-876C-4224-9AE3-58D98EB54CF8}" srcOrd="6" destOrd="0" presId="urn:microsoft.com/office/officeart/2018/2/layout/IconVerticalSolidList"/>
    <dgm:cxn modelId="{8208853F-CDD6-4BCC-B832-9D6148B08188}" type="presParOf" srcId="{9DD93C0B-876C-4224-9AE3-58D98EB54CF8}" destId="{A48063AA-E80F-4331-BDB1-1DA569D61F59}" srcOrd="0" destOrd="0" presId="urn:microsoft.com/office/officeart/2018/2/layout/IconVerticalSolidList"/>
    <dgm:cxn modelId="{FA7C2F38-8F90-4A22-81B6-2C1250094D12}" type="presParOf" srcId="{9DD93C0B-876C-4224-9AE3-58D98EB54CF8}" destId="{3BE1B7A0-AE3D-45CB-8691-061ABB096A21}" srcOrd="1" destOrd="0" presId="urn:microsoft.com/office/officeart/2018/2/layout/IconVerticalSolidList"/>
    <dgm:cxn modelId="{9E0133F3-8C33-41F3-8A15-F2F594BAF723}" type="presParOf" srcId="{9DD93C0B-876C-4224-9AE3-58D98EB54CF8}" destId="{4E1D1351-9479-41BB-A758-0E7FF34B526F}" srcOrd="2" destOrd="0" presId="urn:microsoft.com/office/officeart/2018/2/layout/IconVerticalSolidList"/>
    <dgm:cxn modelId="{26AD32A2-381F-45FA-ADBF-ECFF51FAAC92}" type="presParOf" srcId="{9DD93C0B-876C-4224-9AE3-58D98EB54CF8}" destId="{CCA306C0-96C9-4738-AD3D-6A93E1494B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B4EC8-9C00-42A7-9175-A6136EE1BE00}">
      <dsp:nvSpPr>
        <dsp:cNvPr id="0" name=""/>
        <dsp:cNvSpPr/>
      </dsp:nvSpPr>
      <dsp:spPr>
        <a:xfrm>
          <a:off x="0" y="1739"/>
          <a:ext cx="4683949" cy="8817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AFC85-1C38-4836-B493-5E85BA79D185}">
      <dsp:nvSpPr>
        <dsp:cNvPr id="0" name=""/>
        <dsp:cNvSpPr/>
      </dsp:nvSpPr>
      <dsp:spPr>
        <a:xfrm>
          <a:off x="266743" y="200143"/>
          <a:ext cx="484987" cy="484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B2B084-9397-47CD-A0F1-707F20720668}">
      <dsp:nvSpPr>
        <dsp:cNvPr id="0" name=""/>
        <dsp:cNvSpPr/>
      </dsp:nvSpPr>
      <dsp:spPr>
        <a:xfrm>
          <a:off x="1018474" y="173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90000"/>
            </a:lnSpc>
            <a:spcBef>
              <a:spcPct val="0"/>
            </a:spcBef>
            <a:spcAft>
              <a:spcPct val="35000"/>
            </a:spcAft>
            <a:buNone/>
          </a:pPr>
          <a:r>
            <a:rPr lang="en-US" sz="1600" kern="1200" dirty="0"/>
            <a:t>AI is computer programs/systems that can help with writing, learning, organizing, and more. </a:t>
          </a:r>
        </a:p>
      </dsp:txBody>
      <dsp:txXfrm>
        <a:off x="1018474" y="1739"/>
        <a:ext cx="3665474" cy="881795"/>
      </dsp:txXfrm>
    </dsp:sp>
    <dsp:sp modelId="{7810639D-A88D-42F4-AF31-8647C2D13D63}">
      <dsp:nvSpPr>
        <dsp:cNvPr id="0" name=""/>
        <dsp:cNvSpPr/>
      </dsp:nvSpPr>
      <dsp:spPr>
        <a:xfrm>
          <a:off x="0" y="1103984"/>
          <a:ext cx="4683949" cy="8817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193D5-2F7B-4B57-9BE2-E0D612DAA311}">
      <dsp:nvSpPr>
        <dsp:cNvPr id="0" name=""/>
        <dsp:cNvSpPr/>
      </dsp:nvSpPr>
      <dsp:spPr>
        <a:xfrm>
          <a:off x="266743" y="1302388"/>
          <a:ext cx="484987" cy="484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5DF84-A77D-4902-823E-74D5A99A9735}">
      <dsp:nvSpPr>
        <dsp:cNvPr id="0" name=""/>
        <dsp:cNvSpPr/>
      </dsp:nvSpPr>
      <dsp:spPr>
        <a:xfrm>
          <a:off x="1018474" y="110398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90000"/>
            </a:lnSpc>
            <a:spcBef>
              <a:spcPct val="0"/>
            </a:spcBef>
            <a:spcAft>
              <a:spcPct val="35000"/>
            </a:spcAft>
            <a:buNone/>
          </a:pPr>
          <a:r>
            <a:rPr lang="en-US" sz="1600" kern="1200" dirty="0"/>
            <a:t>AI uses information and patterns to predict, create, and make recommendations.</a:t>
          </a:r>
        </a:p>
      </dsp:txBody>
      <dsp:txXfrm>
        <a:off x="1018474" y="1103984"/>
        <a:ext cx="3665474" cy="881795"/>
      </dsp:txXfrm>
    </dsp:sp>
    <dsp:sp modelId="{24DA71A3-B002-4BE4-883B-202D05DC45DB}">
      <dsp:nvSpPr>
        <dsp:cNvPr id="0" name=""/>
        <dsp:cNvSpPr/>
      </dsp:nvSpPr>
      <dsp:spPr>
        <a:xfrm>
          <a:off x="0" y="2206229"/>
          <a:ext cx="4683949" cy="8817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3CD38-EEC0-457D-9987-2892BDF0DBB4}">
      <dsp:nvSpPr>
        <dsp:cNvPr id="0" name=""/>
        <dsp:cNvSpPr/>
      </dsp:nvSpPr>
      <dsp:spPr>
        <a:xfrm>
          <a:off x="266743" y="2404633"/>
          <a:ext cx="484987" cy="484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3984B-81FC-43C5-9557-945EC20A05CC}">
      <dsp:nvSpPr>
        <dsp:cNvPr id="0" name=""/>
        <dsp:cNvSpPr/>
      </dsp:nvSpPr>
      <dsp:spPr>
        <a:xfrm>
          <a:off x="1018474" y="220622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90000"/>
            </a:lnSpc>
            <a:spcBef>
              <a:spcPct val="0"/>
            </a:spcBef>
            <a:spcAft>
              <a:spcPct val="35000"/>
            </a:spcAft>
            <a:buNone/>
          </a:pPr>
          <a:r>
            <a:rPr lang="en-US" sz="1600" kern="1200" dirty="0"/>
            <a:t>AI is a tool—just like spell check or a calculator.</a:t>
          </a:r>
        </a:p>
      </dsp:txBody>
      <dsp:txXfrm>
        <a:off x="1018474" y="2206229"/>
        <a:ext cx="3665474" cy="881795"/>
      </dsp:txXfrm>
    </dsp:sp>
    <dsp:sp modelId="{47525DFB-B353-49FC-A0BF-3B01AA6AC42B}">
      <dsp:nvSpPr>
        <dsp:cNvPr id="0" name=""/>
        <dsp:cNvSpPr/>
      </dsp:nvSpPr>
      <dsp:spPr>
        <a:xfrm>
          <a:off x="0" y="3308474"/>
          <a:ext cx="4683949" cy="88179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4DFCC-7144-46D2-8D73-D6B528D18F2A}">
      <dsp:nvSpPr>
        <dsp:cNvPr id="0" name=""/>
        <dsp:cNvSpPr/>
      </dsp:nvSpPr>
      <dsp:spPr>
        <a:xfrm>
          <a:off x="266743" y="3506878"/>
          <a:ext cx="484987" cy="484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6A758E-5368-487C-897D-473124913C44}">
      <dsp:nvSpPr>
        <dsp:cNvPr id="0" name=""/>
        <dsp:cNvSpPr/>
      </dsp:nvSpPr>
      <dsp:spPr>
        <a:xfrm>
          <a:off x="1018474" y="330847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711200">
            <a:lnSpc>
              <a:spcPct val="90000"/>
            </a:lnSpc>
            <a:spcBef>
              <a:spcPct val="0"/>
            </a:spcBef>
            <a:spcAft>
              <a:spcPct val="35000"/>
            </a:spcAft>
            <a:buNone/>
          </a:pPr>
          <a:r>
            <a:rPr lang="en-US" sz="1600" kern="1200" dirty="0"/>
            <a:t>Our goal is to use AI to make advocacy easier and more effective.</a:t>
          </a:r>
        </a:p>
      </dsp:txBody>
      <dsp:txXfrm>
        <a:off x="1018474" y="3308474"/>
        <a:ext cx="3665474" cy="881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8C005-CC32-4FAE-ADDB-2ED0911F8BD3}">
      <dsp:nvSpPr>
        <dsp:cNvPr id="0" name=""/>
        <dsp:cNvSpPr/>
      </dsp:nvSpPr>
      <dsp:spPr>
        <a:xfrm>
          <a:off x="2801" y="321825"/>
          <a:ext cx="1516716" cy="212340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249" tIns="330200" rIns="118249" bIns="330200" numCol="1" spcCol="1270" anchor="t" anchorCtr="0">
          <a:noAutofit/>
        </a:bodyPr>
        <a:lstStyle/>
        <a:p>
          <a:pPr marL="0" lvl="0" indent="0" algn="l" defTabSz="577850">
            <a:lnSpc>
              <a:spcPct val="90000"/>
            </a:lnSpc>
            <a:spcBef>
              <a:spcPct val="0"/>
            </a:spcBef>
            <a:spcAft>
              <a:spcPct val="35000"/>
            </a:spcAft>
            <a:buNone/>
          </a:pPr>
          <a:r>
            <a:rPr lang="en-US" sz="1300" kern="1200" dirty="0"/>
            <a:t>Summarizing legislation</a:t>
          </a:r>
        </a:p>
      </dsp:txBody>
      <dsp:txXfrm>
        <a:off x="2801" y="1128718"/>
        <a:ext cx="1516716" cy="1274041"/>
      </dsp:txXfrm>
    </dsp:sp>
    <dsp:sp modelId="{14A7934B-159E-40F0-9399-8C7E92C31F04}">
      <dsp:nvSpPr>
        <dsp:cNvPr id="0" name=""/>
        <dsp:cNvSpPr/>
      </dsp:nvSpPr>
      <dsp:spPr>
        <a:xfrm>
          <a:off x="442649" y="534165"/>
          <a:ext cx="637020" cy="63702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5" tIns="12700" rIns="49665" bIns="1270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a:off x="535938" y="627454"/>
        <a:ext cx="450442" cy="450442"/>
      </dsp:txXfrm>
    </dsp:sp>
    <dsp:sp modelId="{137E37E3-2ABC-4DFE-93B4-31CBFA5FD356}">
      <dsp:nvSpPr>
        <dsp:cNvPr id="0" name=""/>
        <dsp:cNvSpPr/>
      </dsp:nvSpPr>
      <dsp:spPr>
        <a:xfrm>
          <a:off x="2801" y="2445156"/>
          <a:ext cx="1516716" cy="72"/>
        </a:xfrm>
        <a:prstGeom prst="rect">
          <a:avLst/>
        </a:prstGeom>
        <a:solidFill>
          <a:schemeClr val="accent2">
            <a:hueOff val="715957"/>
            <a:satOff val="-2055"/>
            <a:lumOff val="-3290"/>
            <a:alphaOff val="0"/>
          </a:schemeClr>
        </a:solidFill>
        <a:ln w="19050" cap="flat" cmpd="sng" algn="ctr">
          <a:solidFill>
            <a:schemeClr val="accent2">
              <a:hueOff val="715957"/>
              <a:satOff val="-2055"/>
              <a:lumOff val="-3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2ABAF-C0F0-48B1-87F4-1EF2422A1F44}">
      <dsp:nvSpPr>
        <dsp:cNvPr id="0" name=""/>
        <dsp:cNvSpPr/>
      </dsp:nvSpPr>
      <dsp:spPr>
        <a:xfrm>
          <a:off x="1671189" y="321825"/>
          <a:ext cx="1516716" cy="2123403"/>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249" tIns="330200" rIns="118249" bIns="330200" numCol="1" spcCol="1270" anchor="t" anchorCtr="0">
          <a:noAutofit/>
        </a:bodyPr>
        <a:lstStyle/>
        <a:p>
          <a:pPr marL="0" lvl="0" indent="0" algn="l" defTabSz="577850">
            <a:lnSpc>
              <a:spcPct val="90000"/>
            </a:lnSpc>
            <a:spcBef>
              <a:spcPct val="0"/>
            </a:spcBef>
            <a:spcAft>
              <a:spcPct val="35000"/>
            </a:spcAft>
            <a:buNone/>
          </a:pPr>
          <a:r>
            <a:rPr lang="en-US" sz="1300" kern="1200" dirty="0"/>
            <a:t>Developing your talking points or issue briefs</a:t>
          </a:r>
        </a:p>
      </dsp:txBody>
      <dsp:txXfrm>
        <a:off x="1671189" y="1128718"/>
        <a:ext cx="1516716" cy="1274041"/>
      </dsp:txXfrm>
    </dsp:sp>
    <dsp:sp modelId="{2BD995D5-E335-4E22-9CFE-30B24EA1D12F}">
      <dsp:nvSpPr>
        <dsp:cNvPr id="0" name=""/>
        <dsp:cNvSpPr/>
      </dsp:nvSpPr>
      <dsp:spPr>
        <a:xfrm>
          <a:off x="2111037" y="534165"/>
          <a:ext cx="637020" cy="637020"/>
        </a:xfrm>
        <a:prstGeom prst="ellipse">
          <a:avLst/>
        </a:prstGeom>
        <a:solidFill>
          <a:schemeClr val="accent2">
            <a:hueOff val="1431914"/>
            <a:satOff val="-4110"/>
            <a:lumOff val="-6580"/>
            <a:alphaOff val="0"/>
          </a:schemeClr>
        </a:solidFill>
        <a:ln w="19050" cap="flat" cmpd="sng" algn="ctr">
          <a:solidFill>
            <a:schemeClr val="accent2">
              <a:hueOff val="1431914"/>
              <a:satOff val="-4110"/>
              <a:lumOff val="-65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5" tIns="12700" rIns="49665" bIns="1270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a:off x="2204326" y="627454"/>
        <a:ext cx="450442" cy="450442"/>
      </dsp:txXfrm>
    </dsp:sp>
    <dsp:sp modelId="{D9345D53-F82C-4332-B798-30BA6348A7DA}">
      <dsp:nvSpPr>
        <dsp:cNvPr id="0" name=""/>
        <dsp:cNvSpPr/>
      </dsp:nvSpPr>
      <dsp:spPr>
        <a:xfrm>
          <a:off x="1671189" y="2445156"/>
          <a:ext cx="1516716"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8046E-A02D-49B9-831B-F328C4979FF7}">
      <dsp:nvSpPr>
        <dsp:cNvPr id="0" name=""/>
        <dsp:cNvSpPr/>
      </dsp:nvSpPr>
      <dsp:spPr>
        <a:xfrm>
          <a:off x="3339577" y="321825"/>
          <a:ext cx="1516716" cy="2123403"/>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249" tIns="330200" rIns="118249" bIns="330200" numCol="1" spcCol="1270" anchor="t" anchorCtr="0">
          <a:noAutofit/>
        </a:bodyPr>
        <a:lstStyle/>
        <a:p>
          <a:pPr marL="0" lvl="0" indent="0" algn="l" defTabSz="577850">
            <a:lnSpc>
              <a:spcPct val="90000"/>
            </a:lnSpc>
            <a:spcBef>
              <a:spcPct val="0"/>
            </a:spcBef>
            <a:spcAft>
              <a:spcPct val="35000"/>
            </a:spcAft>
            <a:buNone/>
          </a:pPr>
          <a:r>
            <a:rPr lang="en-US" sz="1300" kern="1200" dirty="0"/>
            <a:t>Creating plain language materials</a:t>
          </a:r>
        </a:p>
      </dsp:txBody>
      <dsp:txXfrm>
        <a:off x="3339577" y="1128718"/>
        <a:ext cx="1516716" cy="1274041"/>
      </dsp:txXfrm>
    </dsp:sp>
    <dsp:sp modelId="{641B4EB7-CB22-4C0B-8590-618FD90F1F76}">
      <dsp:nvSpPr>
        <dsp:cNvPr id="0" name=""/>
        <dsp:cNvSpPr/>
      </dsp:nvSpPr>
      <dsp:spPr>
        <a:xfrm>
          <a:off x="3779425" y="534165"/>
          <a:ext cx="637020" cy="637020"/>
        </a:xfrm>
        <a:prstGeom prst="ellipse">
          <a:avLst/>
        </a:prstGeom>
        <a:solidFill>
          <a:schemeClr val="accent2">
            <a:hueOff val="2863828"/>
            <a:satOff val="-8219"/>
            <a:lumOff val="-13160"/>
            <a:alphaOff val="0"/>
          </a:schemeClr>
        </a:solidFill>
        <a:ln w="19050" cap="flat" cmpd="sng" algn="ctr">
          <a:solidFill>
            <a:schemeClr val="accent2">
              <a:hueOff val="2863828"/>
              <a:satOff val="-8219"/>
              <a:lumOff val="-13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5" tIns="12700" rIns="49665" bIns="1270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a:off x="3872714" y="627454"/>
        <a:ext cx="450442" cy="450442"/>
      </dsp:txXfrm>
    </dsp:sp>
    <dsp:sp modelId="{CECA1EAC-24C9-432A-BF94-FA7D4BD755D3}">
      <dsp:nvSpPr>
        <dsp:cNvPr id="0" name=""/>
        <dsp:cNvSpPr/>
      </dsp:nvSpPr>
      <dsp:spPr>
        <a:xfrm>
          <a:off x="3339577" y="2445156"/>
          <a:ext cx="1516716" cy="72"/>
        </a:xfrm>
        <a:prstGeom prst="rect">
          <a:avLst/>
        </a:prstGeom>
        <a:solidFill>
          <a:schemeClr val="accent2">
            <a:hueOff val="3579786"/>
            <a:satOff val="-10274"/>
            <a:lumOff val="-16449"/>
            <a:alphaOff val="0"/>
          </a:schemeClr>
        </a:solidFill>
        <a:ln w="19050" cap="flat" cmpd="sng" algn="ctr">
          <a:solidFill>
            <a:schemeClr val="accent2">
              <a:hueOff val="3579786"/>
              <a:satOff val="-10274"/>
              <a:lumOff val="-16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9BF80-CF24-4F31-9FE2-8DF2335219C4}">
      <dsp:nvSpPr>
        <dsp:cNvPr id="0" name=""/>
        <dsp:cNvSpPr/>
      </dsp:nvSpPr>
      <dsp:spPr>
        <a:xfrm>
          <a:off x="5007965" y="321825"/>
          <a:ext cx="1516716" cy="2123403"/>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249" tIns="330200" rIns="118249" bIns="330200" numCol="1" spcCol="1270" anchor="t" anchorCtr="0">
          <a:noAutofit/>
        </a:bodyPr>
        <a:lstStyle/>
        <a:p>
          <a:pPr marL="0" lvl="0" indent="0" algn="l" defTabSz="577850">
            <a:lnSpc>
              <a:spcPct val="90000"/>
            </a:lnSpc>
            <a:spcBef>
              <a:spcPct val="0"/>
            </a:spcBef>
            <a:spcAft>
              <a:spcPct val="35000"/>
            </a:spcAft>
            <a:buNone/>
          </a:pPr>
          <a:r>
            <a:rPr lang="en-US" sz="1300" kern="1200" dirty="0"/>
            <a:t>Organizing your biography</a:t>
          </a:r>
        </a:p>
      </dsp:txBody>
      <dsp:txXfrm>
        <a:off x="5007965" y="1128718"/>
        <a:ext cx="1516716" cy="1274041"/>
      </dsp:txXfrm>
    </dsp:sp>
    <dsp:sp modelId="{F382CBC3-ADC8-4244-8681-7166C217E7F9}">
      <dsp:nvSpPr>
        <dsp:cNvPr id="0" name=""/>
        <dsp:cNvSpPr/>
      </dsp:nvSpPr>
      <dsp:spPr>
        <a:xfrm>
          <a:off x="5447813" y="534165"/>
          <a:ext cx="637020" cy="637020"/>
        </a:xfrm>
        <a:prstGeom prst="ellips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5" tIns="12700" rIns="49665" bIns="12700" numCol="1" spcCol="1270" anchor="ctr" anchorCtr="0">
          <a:noAutofit/>
        </a:bodyPr>
        <a:lstStyle/>
        <a:p>
          <a:pPr marL="0" lvl="0" indent="0" algn="ctr" defTabSz="1333500">
            <a:lnSpc>
              <a:spcPct val="90000"/>
            </a:lnSpc>
            <a:spcBef>
              <a:spcPct val="0"/>
            </a:spcBef>
            <a:spcAft>
              <a:spcPct val="35000"/>
            </a:spcAft>
            <a:buNone/>
          </a:pPr>
          <a:r>
            <a:rPr lang="en-US" sz="3000" kern="1200" dirty="0"/>
            <a:t>4</a:t>
          </a:r>
        </a:p>
      </dsp:txBody>
      <dsp:txXfrm>
        <a:off x="5541102" y="627454"/>
        <a:ext cx="450442" cy="450442"/>
      </dsp:txXfrm>
    </dsp:sp>
    <dsp:sp modelId="{BBD6D84D-BF13-4741-87C0-43974B7A9CB1}">
      <dsp:nvSpPr>
        <dsp:cNvPr id="0" name=""/>
        <dsp:cNvSpPr/>
      </dsp:nvSpPr>
      <dsp:spPr>
        <a:xfrm>
          <a:off x="5007965" y="2445156"/>
          <a:ext cx="1516716" cy="72"/>
        </a:xfrm>
        <a:prstGeom prst="rect">
          <a:avLst/>
        </a:prstGeom>
        <a:solidFill>
          <a:schemeClr val="accent2">
            <a:hueOff val="5011700"/>
            <a:satOff val="-14383"/>
            <a:lumOff val="-23029"/>
            <a:alphaOff val="0"/>
          </a:schemeClr>
        </a:solidFill>
        <a:ln w="19050" cap="flat" cmpd="sng" algn="ctr">
          <a:solidFill>
            <a:schemeClr val="accent2">
              <a:hueOff val="5011700"/>
              <a:satOff val="-14383"/>
              <a:lumOff val="-23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BC54B-3046-4960-96F5-EC7B09499E9F}">
      <dsp:nvSpPr>
        <dsp:cNvPr id="0" name=""/>
        <dsp:cNvSpPr/>
      </dsp:nvSpPr>
      <dsp:spPr>
        <a:xfrm>
          <a:off x="6676354" y="321825"/>
          <a:ext cx="1516716" cy="212340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249" tIns="330200" rIns="118249" bIns="330200" numCol="1" spcCol="1270" anchor="t" anchorCtr="0">
          <a:noAutofit/>
        </a:bodyPr>
        <a:lstStyle/>
        <a:p>
          <a:pPr marL="0" lvl="0" indent="0" algn="l" defTabSz="577850">
            <a:lnSpc>
              <a:spcPct val="90000"/>
            </a:lnSpc>
            <a:spcBef>
              <a:spcPct val="0"/>
            </a:spcBef>
            <a:spcAft>
              <a:spcPct val="35000"/>
            </a:spcAft>
            <a:buNone/>
          </a:pPr>
          <a:r>
            <a:rPr lang="en-US" sz="1300" kern="1200" dirty="0"/>
            <a:t>Writing thank you notes and social media posts</a:t>
          </a:r>
        </a:p>
      </dsp:txBody>
      <dsp:txXfrm>
        <a:off x="6676354" y="1128718"/>
        <a:ext cx="1516716" cy="1274041"/>
      </dsp:txXfrm>
    </dsp:sp>
    <dsp:sp modelId="{B81C36E3-1CCF-4CB6-BA0D-0CCC50AC296C}">
      <dsp:nvSpPr>
        <dsp:cNvPr id="0" name=""/>
        <dsp:cNvSpPr/>
      </dsp:nvSpPr>
      <dsp:spPr>
        <a:xfrm>
          <a:off x="7116201" y="534165"/>
          <a:ext cx="637020" cy="637020"/>
        </a:xfrm>
        <a:prstGeom prst="ellipse">
          <a:avLst/>
        </a:prstGeom>
        <a:solidFill>
          <a:schemeClr val="accent2">
            <a:hueOff val="5727657"/>
            <a:satOff val="-16438"/>
            <a:lumOff val="-26319"/>
            <a:alphaOff val="0"/>
          </a:schemeClr>
        </a:solidFill>
        <a:ln w="19050" cap="flat" cmpd="sng" algn="ctr">
          <a:solidFill>
            <a:schemeClr val="accent2">
              <a:hueOff val="5727657"/>
              <a:satOff val="-16438"/>
              <a:lumOff val="-26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5" tIns="12700" rIns="49665" bIns="12700" numCol="1" spcCol="1270" anchor="ctr" anchorCtr="0">
          <a:noAutofit/>
        </a:bodyPr>
        <a:lstStyle/>
        <a:p>
          <a:pPr marL="0" lvl="0" indent="0" algn="ctr" defTabSz="1333500">
            <a:lnSpc>
              <a:spcPct val="90000"/>
            </a:lnSpc>
            <a:spcBef>
              <a:spcPct val="0"/>
            </a:spcBef>
            <a:spcAft>
              <a:spcPct val="35000"/>
            </a:spcAft>
            <a:buNone/>
          </a:pPr>
          <a:r>
            <a:rPr lang="en-US" sz="3000" kern="1200" dirty="0"/>
            <a:t>5</a:t>
          </a:r>
        </a:p>
      </dsp:txBody>
      <dsp:txXfrm>
        <a:off x="7209490" y="627454"/>
        <a:ext cx="450442" cy="450442"/>
      </dsp:txXfrm>
    </dsp:sp>
    <dsp:sp modelId="{DD8F1131-C51B-42D2-9E97-03D8D734394F}">
      <dsp:nvSpPr>
        <dsp:cNvPr id="0" name=""/>
        <dsp:cNvSpPr/>
      </dsp:nvSpPr>
      <dsp:spPr>
        <a:xfrm>
          <a:off x="6676354" y="2445156"/>
          <a:ext cx="1516716"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18DF-7E3F-4EE2-A52A-3978A88803C7}">
      <dsp:nvSpPr>
        <dsp:cNvPr id="0" name=""/>
        <dsp:cNvSpPr/>
      </dsp:nvSpPr>
      <dsp:spPr>
        <a:xfrm rot="5400000">
          <a:off x="2644709" y="-821346"/>
          <a:ext cx="1080752" cy="2997727"/>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Think of it as a recipe.</a:t>
          </a:r>
        </a:p>
      </dsp:txBody>
      <dsp:txXfrm rot="-5400000">
        <a:off x="1686222" y="189899"/>
        <a:ext cx="2944969" cy="975236"/>
      </dsp:txXfrm>
    </dsp:sp>
    <dsp:sp modelId="{7B708D17-5E47-4998-8329-00DB300A779A}">
      <dsp:nvSpPr>
        <dsp:cNvPr id="0" name=""/>
        <dsp:cNvSpPr/>
      </dsp:nvSpPr>
      <dsp:spPr>
        <a:xfrm>
          <a:off x="0" y="2046"/>
          <a:ext cx="1686221" cy="1350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 prompt is the instructions you give to AI to guide it</a:t>
          </a:r>
        </a:p>
      </dsp:txBody>
      <dsp:txXfrm>
        <a:off x="65947" y="67993"/>
        <a:ext cx="1554327" cy="1219046"/>
      </dsp:txXfrm>
    </dsp:sp>
    <dsp:sp modelId="{A57300BC-F0E2-4162-8133-D9C9A3329DC0}">
      <dsp:nvSpPr>
        <dsp:cNvPr id="0" name=""/>
        <dsp:cNvSpPr/>
      </dsp:nvSpPr>
      <dsp:spPr>
        <a:xfrm rot="5400000">
          <a:off x="2644709" y="597141"/>
          <a:ext cx="1080752" cy="2997727"/>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 role: Tell AI who it’s acting as.</a:t>
          </a:r>
        </a:p>
        <a:p>
          <a:pPr marL="114300" lvl="1" indent="-114300" algn="l" defTabSz="533400">
            <a:lnSpc>
              <a:spcPct val="90000"/>
            </a:lnSpc>
            <a:spcBef>
              <a:spcPct val="0"/>
            </a:spcBef>
            <a:spcAft>
              <a:spcPct val="15000"/>
            </a:spcAft>
            <a:buChar char="•"/>
          </a:pPr>
          <a:r>
            <a:rPr lang="en-US" sz="1200" kern="1200" dirty="0"/>
            <a:t>A task: What you want AI to do.</a:t>
          </a:r>
        </a:p>
        <a:p>
          <a:pPr marL="114300" lvl="1" indent="-114300" algn="l" defTabSz="533400">
            <a:lnSpc>
              <a:spcPct val="90000"/>
            </a:lnSpc>
            <a:spcBef>
              <a:spcPct val="0"/>
            </a:spcBef>
            <a:spcAft>
              <a:spcPct val="15000"/>
            </a:spcAft>
            <a:buChar char="•"/>
          </a:pPr>
          <a:r>
            <a:rPr lang="en-US" sz="1200" kern="1200" dirty="0"/>
            <a:t>A format: What do you want your results to look like?</a:t>
          </a:r>
        </a:p>
        <a:p>
          <a:pPr marL="114300" lvl="1" indent="-114300" algn="l" defTabSz="533400">
            <a:lnSpc>
              <a:spcPct val="90000"/>
            </a:lnSpc>
            <a:spcBef>
              <a:spcPct val="0"/>
            </a:spcBef>
            <a:spcAft>
              <a:spcPct val="15000"/>
            </a:spcAft>
            <a:buChar char="•"/>
          </a:pPr>
          <a:r>
            <a:rPr lang="en-US" sz="1200" kern="1200" dirty="0"/>
            <a:t>HINT: ask the AI to include its sources.</a:t>
          </a:r>
        </a:p>
      </dsp:txBody>
      <dsp:txXfrm rot="-5400000">
        <a:off x="1686222" y="1608386"/>
        <a:ext cx="2944969" cy="975236"/>
      </dsp:txXfrm>
    </dsp:sp>
    <dsp:sp modelId="{F67E780C-0B8C-41C2-9005-6710DCE1DCB9}">
      <dsp:nvSpPr>
        <dsp:cNvPr id="0" name=""/>
        <dsp:cNvSpPr/>
      </dsp:nvSpPr>
      <dsp:spPr>
        <a:xfrm>
          <a:off x="0" y="1420534"/>
          <a:ext cx="1686221" cy="13509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 prompt should contain:</a:t>
          </a:r>
        </a:p>
      </dsp:txBody>
      <dsp:txXfrm>
        <a:off x="65947" y="1486481"/>
        <a:ext cx="1554327" cy="1219046"/>
      </dsp:txXfrm>
    </dsp:sp>
    <dsp:sp modelId="{1B81A822-B0BD-4290-B7F3-56CAE26889E1}">
      <dsp:nvSpPr>
        <dsp:cNvPr id="0" name=""/>
        <dsp:cNvSpPr/>
      </dsp:nvSpPr>
      <dsp:spPr>
        <a:xfrm rot="5400000">
          <a:off x="2644709" y="2015629"/>
          <a:ext cx="1080752" cy="2997727"/>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Review to make sure the information is correct—AI sometimes makes mistakes!</a:t>
          </a:r>
        </a:p>
        <a:p>
          <a:pPr marL="114300" lvl="1" indent="-114300" algn="l" defTabSz="533400">
            <a:lnSpc>
              <a:spcPct val="90000"/>
            </a:lnSpc>
            <a:spcBef>
              <a:spcPct val="0"/>
            </a:spcBef>
            <a:spcAft>
              <a:spcPct val="15000"/>
            </a:spcAft>
            <a:buChar char="•"/>
          </a:pPr>
          <a:r>
            <a:rPr lang="en-US" sz="1200" kern="1200" dirty="0"/>
            <a:t>Edit the results to your preferences.</a:t>
          </a:r>
        </a:p>
      </dsp:txBody>
      <dsp:txXfrm rot="-5400000">
        <a:off x="1686222" y="3026874"/>
        <a:ext cx="2944969" cy="975236"/>
      </dsp:txXfrm>
    </dsp:sp>
    <dsp:sp modelId="{F213F3E0-34FA-43F5-8063-B81E9BE0B2E3}">
      <dsp:nvSpPr>
        <dsp:cNvPr id="0" name=""/>
        <dsp:cNvSpPr/>
      </dsp:nvSpPr>
      <dsp:spPr>
        <a:xfrm>
          <a:off x="0" y="2839022"/>
          <a:ext cx="1686221" cy="13509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Review and edit your results</a:t>
          </a:r>
        </a:p>
      </dsp:txBody>
      <dsp:txXfrm>
        <a:off x="65947" y="2904969"/>
        <a:ext cx="1554327" cy="1219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2970B-DF95-4616-9CD8-986B6316712A}">
      <dsp:nvSpPr>
        <dsp:cNvPr id="0" name=""/>
        <dsp:cNvSpPr/>
      </dsp:nvSpPr>
      <dsp:spPr>
        <a:xfrm>
          <a:off x="0" y="1356"/>
          <a:ext cx="7886700" cy="6874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9207B-B101-47D4-946F-9278D8188D99}">
      <dsp:nvSpPr>
        <dsp:cNvPr id="0" name=""/>
        <dsp:cNvSpPr/>
      </dsp:nvSpPr>
      <dsp:spPr>
        <a:xfrm>
          <a:off x="207956" y="156034"/>
          <a:ext cx="378102" cy="3781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CF18E5-24B0-47D0-8F6B-1E5F4CB16308}">
      <dsp:nvSpPr>
        <dsp:cNvPr id="0" name=""/>
        <dsp:cNvSpPr/>
      </dsp:nvSpPr>
      <dsp:spPr>
        <a:xfrm>
          <a:off x="794015" y="1356"/>
          <a:ext cx="7092684" cy="68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56" tIns="72756" rIns="72756" bIns="72756" numCol="1" spcCol="1270" anchor="ctr" anchorCtr="0">
          <a:noAutofit/>
        </a:bodyPr>
        <a:lstStyle/>
        <a:p>
          <a:pPr marL="0" lvl="0" indent="0" algn="l" defTabSz="711200">
            <a:lnSpc>
              <a:spcPct val="90000"/>
            </a:lnSpc>
            <a:spcBef>
              <a:spcPct val="0"/>
            </a:spcBef>
            <a:spcAft>
              <a:spcPct val="35000"/>
            </a:spcAft>
            <a:buNone/>
          </a:pPr>
          <a:r>
            <a:rPr lang="en-US" sz="1600" kern="1200" dirty="0"/>
            <a:t>That we’re already using AI more than we thought we were!</a:t>
          </a:r>
        </a:p>
      </dsp:txBody>
      <dsp:txXfrm>
        <a:off x="794015" y="1356"/>
        <a:ext cx="7092684" cy="687458"/>
      </dsp:txXfrm>
    </dsp:sp>
    <dsp:sp modelId="{AC884A58-F3EB-40DD-AD82-84C153C0BA9C}">
      <dsp:nvSpPr>
        <dsp:cNvPr id="0" name=""/>
        <dsp:cNvSpPr/>
      </dsp:nvSpPr>
      <dsp:spPr>
        <a:xfrm>
          <a:off x="0" y="860680"/>
          <a:ext cx="7886700" cy="6874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6FEDA-5B55-4723-AF8A-324406AAC4C8}">
      <dsp:nvSpPr>
        <dsp:cNvPr id="0" name=""/>
        <dsp:cNvSpPr/>
      </dsp:nvSpPr>
      <dsp:spPr>
        <a:xfrm>
          <a:off x="207956" y="1015358"/>
          <a:ext cx="378102" cy="3781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FD74F-B692-49F9-9C7A-6BDA418593CE}">
      <dsp:nvSpPr>
        <dsp:cNvPr id="0" name=""/>
        <dsp:cNvSpPr/>
      </dsp:nvSpPr>
      <dsp:spPr>
        <a:xfrm>
          <a:off x="794015" y="860680"/>
          <a:ext cx="7092684" cy="68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56" tIns="72756" rIns="72756" bIns="72756" numCol="1" spcCol="1270" anchor="ctr" anchorCtr="0">
          <a:noAutofit/>
        </a:bodyPr>
        <a:lstStyle/>
        <a:p>
          <a:pPr marL="0" lvl="0" indent="0" algn="l" defTabSz="711200">
            <a:lnSpc>
              <a:spcPct val="90000"/>
            </a:lnSpc>
            <a:spcBef>
              <a:spcPct val="0"/>
            </a:spcBef>
            <a:spcAft>
              <a:spcPct val="35000"/>
            </a:spcAft>
            <a:buNone/>
          </a:pPr>
          <a:r>
            <a:rPr lang="en-US" sz="1600" kern="1200" dirty="0"/>
            <a:t>That AI is a tool that can help us prepare for advocacy in many ways, even creating materials that make advocacy easier for advocates and self advocates.</a:t>
          </a:r>
        </a:p>
      </dsp:txBody>
      <dsp:txXfrm>
        <a:off x="794015" y="860680"/>
        <a:ext cx="7092684" cy="687458"/>
      </dsp:txXfrm>
    </dsp:sp>
    <dsp:sp modelId="{90B885A3-FFE0-4B1F-BB9E-23B081F7FA3C}">
      <dsp:nvSpPr>
        <dsp:cNvPr id="0" name=""/>
        <dsp:cNvSpPr/>
      </dsp:nvSpPr>
      <dsp:spPr>
        <a:xfrm>
          <a:off x="0" y="1720003"/>
          <a:ext cx="7886700" cy="6874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9C732-38BA-4848-A358-AA32D290EA7B}">
      <dsp:nvSpPr>
        <dsp:cNvPr id="0" name=""/>
        <dsp:cNvSpPr/>
      </dsp:nvSpPr>
      <dsp:spPr>
        <a:xfrm>
          <a:off x="207956" y="1874682"/>
          <a:ext cx="378102" cy="3781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6013E-C1C5-47B0-A4A5-6899FD5F2E8B}">
      <dsp:nvSpPr>
        <dsp:cNvPr id="0" name=""/>
        <dsp:cNvSpPr/>
      </dsp:nvSpPr>
      <dsp:spPr>
        <a:xfrm>
          <a:off x="794015" y="1720003"/>
          <a:ext cx="7092684" cy="68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56" tIns="72756" rIns="72756" bIns="72756" numCol="1" spcCol="1270" anchor="ctr" anchorCtr="0">
          <a:noAutofit/>
        </a:bodyPr>
        <a:lstStyle/>
        <a:p>
          <a:pPr marL="0" lvl="0" indent="0" algn="l" defTabSz="711200">
            <a:lnSpc>
              <a:spcPct val="90000"/>
            </a:lnSpc>
            <a:spcBef>
              <a:spcPct val="0"/>
            </a:spcBef>
            <a:spcAft>
              <a:spcPct val="35000"/>
            </a:spcAft>
            <a:buNone/>
          </a:pPr>
          <a:r>
            <a:rPr lang="en-US" sz="1600" kern="1200" dirty="0"/>
            <a:t>That we can write a prompt by giving AI it’s role, a task, and a format—AND that we should check the results.</a:t>
          </a:r>
        </a:p>
      </dsp:txBody>
      <dsp:txXfrm>
        <a:off x="794015" y="1720003"/>
        <a:ext cx="7092684" cy="687458"/>
      </dsp:txXfrm>
    </dsp:sp>
    <dsp:sp modelId="{A48063AA-E80F-4331-BDB1-1DA569D61F59}">
      <dsp:nvSpPr>
        <dsp:cNvPr id="0" name=""/>
        <dsp:cNvSpPr/>
      </dsp:nvSpPr>
      <dsp:spPr>
        <a:xfrm>
          <a:off x="0" y="2579327"/>
          <a:ext cx="7886700" cy="68745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1B7A0-AE3D-45CB-8691-061ABB096A21}">
      <dsp:nvSpPr>
        <dsp:cNvPr id="0" name=""/>
        <dsp:cNvSpPr/>
      </dsp:nvSpPr>
      <dsp:spPr>
        <a:xfrm>
          <a:off x="207956" y="2734005"/>
          <a:ext cx="378102" cy="3781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A306C0-96C9-4738-AD3D-6A93E1494B49}">
      <dsp:nvSpPr>
        <dsp:cNvPr id="0" name=""/>
        <dsp:cNvSpPr/>
      </dsp:nvSpPr>
      <dsp:spPr>
        <a:xfrm>
          <a:off x="794015" y="2579327"/>
          <a:ext cx="7092684" cy="68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56" tIns="72756" rIns="72756" bIns="72756" numCol="1" spcCol="1270" anchor="ctr" anchorCtr="0">
          <a:noAutofit/>
        </a:bodyPr>
        <a:lstStyle/>
        <a:p>
          <a:pPr marL="0" lvl="0" indent="0" algn="l" defTabSz="711200">
            <a:lnSpc>
              <a:spcPct val="90000"/>
            </a:lnSpc>
            <a:spcBef>
              <a:spcPct val="0"/>
            </a:spcBef>
            <a:spcAft>
              <a:spcPct val="35000"/>
            </a:spcAft>
            <a:buNone/>
          </a:pPr>
          <a:r>
            <a:rPr lang="en-US" sz="1600" kern="1200" dirty="0"/>
            <a:t>That when a self-advocate takes the stage, they’re a hard act to follow, and they tell a more effective story!</a:t>
          </a:r>
        </a:p>
      </dsp:txBody>
      <dsp:txXfrm>
        <a:off x="794015" y="2579327"/>
        <a:ext cx="7092684" cy="6874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18C7D-2725-415B-84D7-75F3003F5471}" type="datetimeFigureOut">
              <a:rPr lang="en-US" smtClean="0"/>
              <a:t>7/11/2025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477EA-6BA7-4083-A6AC-5F09F3514D2E}" type="slidenum">
              <a:rPr lang="en-US" smtClean="0"/>
              <a:t>‹#›</a:t>
            </a:fld>
            <a:endParaRPr lang="en-US" dirty="0"/>
          </a:p>
        </p:txBody>
      </p:sp>
    </p:spTree>
    <p:extLst>
      <p:ext uri="{BB962C8B-B14F-4D97-AF65-F5344CB8AC3E}">
        <p14:creationId xmlns:p14="http://schemas.microsoft.com/office/powerpoint/2010/main" val="230846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E477EA-6BA7-4083-A6AC-5F09F3514D2E}" type="slidenum">
              <a:rPr lang="en-US" smtClean="0"/>
              <a:t>10</a:t>
            </a:fld>
            <a:endParaRPr lang="en-US" dirty="0"/>
          </a:p>
        </p:txBody>
      </p:sp>
    </p:spTree>
    <p:extLst>
      <p:ext uri="{BB962C8B-B14F-4D97-AF65-F5344CB8AC3E}">
        <p14:creationId xmlns:p14="http://schemas.microsoft.com/office/powerpoint/2010/main" val="387213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058A-5AE0-AEB7-3FAB-062C37AD4F6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483302-1FD9-CC6B-CAA3-56EF04A31E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22BD3A-E20B-0CAA-51F5-432F3E2AF645}"/>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5" name="Footer Placeholder 4">
            <a:extLst>
              <a:ext uri="{FF2B5EF4-FFF2-40B4-BE49-F238E27FC236}">
                <a16:creationId xmlns:a16="http://schemas.microsoft.com/office/drawing/2014/main" id="{13F6959B-360F-0986-EF61-BBA38E8BA2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C1FB1-4938-D2C6-FCC9-125792039EED}"/>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113989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AD2F-4DED-4FFD-8839-4B4D356EB0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4070AC-7D79-C6F2-2D74-1C1E88D88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9783A-8DB9-00F8-B730-72EE643C792E}"/>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5" name="Footer Placeholder 4">
            <a:extLst>
              <a:ext uri="{FF2B5EF4-FFF2-40B4-BE49-F238E27FC236}">
                <a16:creationId xmlns:a16="http://schemas.microsoft.com/office/drawing/2014/main" id="{E137A090-C53B-9F27-20EB-CBDA647CF1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16BE78-315B-048E-2AED-4101B04F6936}"/>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36107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B3270-2B74-D018-54AB-03F038D6901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7FB0-C842-B2FC-75A2-822B26374CF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79135-6AE2-07D5-16FC-D519EED36328}"/>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5" name="Footer Placeholder 4">
            <a:extLst>
              <a:ext uri="{FF2B5EF4-FFF2-40B4-BE49-F238E27FC236}">
                <a16:creationId xmlns:a16="http://schemas.microsoft.com/office/drawing/2014/main" id="{17EE67BA-DF57-D73C-1AD4-CF2464D0C8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C5AF8A-BDDD-4CFD-90F0-99FA0D0C25AA}"/>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405374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6883-4B8F-D2BC-1364-11CF2937C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76813-AAF8-8CB0-1CC1-4392305E6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8FA19-8072-E4AF-F65B-C1AA1323EFAD}"/>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5" name="Footer Placeholder 4">
            <a:extLst>
              <a:ext uri="{FF2B5EF4-FFF2-40B4-BE49-F238E27FC236}">
                <a16:creationId xmlns:a16="http://schemas.microsoft.com/office/drawing/2014/main" id="{8EF1A61E-91FE-6F73-4E97-98ABAFA43B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7B4F0C-35EA-C148-AD74-33CAE35B08C3}"/>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399982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266D-1EEF-2D49-122F-0E489614B5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27268F6-578A-EE98-AF97-C9FE0C61863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493B4C-A335-B154-6C0B-F0927067EE42}"/>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5" name="Footer Placeholder 4">
            <a:extLst>
              <a:ext uri="{FF2B5EF4-FFF2-40B4-BE49-F238E27FC236}">
                <a16:creationId xmlns:a16="http://schemas.microsoft.com/office/drawing/2014/main" id="{25CFC8DB-0573-9D32-BB6C-04A273553E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536B81-B9DD-BBCA-F664-35118E972C45}"/>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394172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7CE6-67E3-7510-6C55-015CC310EF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69163-028F-957E-80E6-7A59285DC4A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DD9C32-2B97-BB69-B16B-5D11C26ECD0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59304-F0FE-667A-23B3-D2BA8E72265D}"/>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6" name="Footer Placeholder 5">
            <a:extLst>
              <a:ext uri="{FF2B5EF4-FFF2-40B4-BE49-F238E27FC236}">
                <a16:creationId xmlns:a16="http://schemas.microsoft.com/office/drawing/2014/main" id="{8A90032D-E769-3CAE-FE80-34F1BDE282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EEE6A6-6971-412C-243A-112B010721DC}"/>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15230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F8FC-6F75-3939-46E2-BDEB98595C0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F1EA74-86E1-F2A8-9CF7-D9FA2213233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9360F3C-E53D-3A4B-1C72-8FB87FEA0BA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3393A6-277A-99AB-FE19-71FE96DACD9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9A8EBE3-2668-487C-6584-A9A4B651E77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9696C1-B721-5AB0-5A87-695A97281F3D}"/>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8" name="Footer Placeholder 7">
            <a:extLst>
              <a:ext uri="{FF2B5EF4-FFF2-40B4-BE49-F238E27FC236}">
                <a16:creationId xmlns:a16="http://schemas.microsoft.com/office/drawing/2014/main" id="{DFEBBF74-90D4-806E-7327-7B645ABB44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87A757-52C6-2646-0165-73E532DA1516}"/>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39932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F169-5000-4BFC-3A61-873BC92F2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C5535-1131-5BBC-58BF-3513DDF81A7E}"/>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4" name="Footer Placeholder 3">
            <a:extLst>
              <a:ext uri="{FF2B5EF4-FFF2-40B4-BE49-F238E27FC236}">
                <a16:creationId xmlns:a16="http://schemas.microsoft.com/office/drawing/2014/main" id="{AECE5D09-46C7-F278-109C-98D878C9E6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F483FD-9F10-C188-A966-81A9E75375E1}"/>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15778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815ED-2C6E-71FA-4A14-C90844E3565E}"/>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3" name="Footer Placeholder 2">
            <a:extLst>
              <a:ext uri="{FF2B5EF4-FFF2-40B4-BE49-F238E27FC236}">
                <a16:creationId xmlns:a16="http://schemas.microsoft.com/office/drawing/2014/main" id="{E1E66055-4A70-2CFA-D9AF-B444FEC55C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B188B0-BCC4-5E7A-6F95-F53C2272D13C}"/>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327792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C6D4-1D95-D31F-F70C-FCD7DF88CA3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0A69A9D-9818-9DE5-6FD6-72C6E1435D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C5A6B-6FFD-63A9-004E-1AE9E17337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4FE370-883D-1FAB-2416-CB88BA622681}"/>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6" name="Footer Placeholder 5">
            <a:extLst>
              <a:ext uri="{FF2B5EF4-FFF2-40B4-BE49-F238E27FC236}">
                <a16:creationId xmlns:a16="http://schemas.microsoft.com/office/drawing/2014/main" id="{42E4D28E-D319-CFA6-B308-56B63E1F33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E552EC-1266-1029-E078-9831F7A5C8F4}"/>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285065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36FD-C6F1-80DB-E4DF-87D1E1761C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02CFF50-EF53-58A3-116F-D22DBE6B66A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23F7B28-F96E-0725-34B6-ACA2A6E1D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88F8E9-6521-B46E-7644-CC07B38C4627}"/>
              </a:ext>
            </a:extLst>
          </p:cNvPr>
          <p:cNvSpPr>
            <a:spLocks noGrp="1"/>
          </p:cNvSpPr>
          <p:nvPr>
            <p:ph type="dt" sz="half" idx="10"/>
          </p:nvPr>
        </p:nvSpPr>
        <p:spPr/>
        <p:txBody>
          <a:bodyPr/>
          <a:lstStyle/>
          <a:p>
            <a:fld id="{D73938C8-DB28-4AAA-9A00-513BCC7388C8}" type="datetimeFigureOut">
              <a:rPr lang="en-US" smtClean="0"/>
              <a:t>7/11/2025</a:t>
            </a:fld>
            <a:endParaRPr lang="en-US" dirty="0"/>
          </a:p>
        </p:txBody>
      </p:sp>
      <p:sp>
        <p:nvSpPr>
          <p:cNvPr id="6" name="Footer Placeholder 5">
            <a:extLst>
              <a:ext uri="{FF2B5EF4-FFF2-40B4-BE49-F238E27FC236}">
                <a16:creationId xmlns:a16="http://schemas.microsoft.com/office/drawing/2014/main" id="{0A407551-57AA-67BA-7009-B6F4DBBEE5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40CA04-9297-0669-F48E-E5412B356DE1}"/>
              </a:ext>
            </a:extLst>
          </p:cNvPr>
          <p:cNvSpPr>
            <a:spLocks noGrp="1"/>
          </p:cNvSpPr>
          <p:nvPr>
            <p:ph type="sldNum" sz="quarter" idx="12"/>
          </p:nvPr>
        </p:nvSpPr>
        <p:spPr/>
        <p:txBody>
          <a:bodyPr/>
          <a:lstStyle/>
          <a:p>
            <a:fld id="{22823B52-6088-4F8D-AD7E-4155497CC792}" type="slidenum">
              <a:rPr lang="en-US" smtClean="0"/>
              <a:t>‹#›</a:t>
            </a:fld>
            <a:endParaRPr lang="en-US" dirty="0"/>
          </a:p>
        </p:txBody>
      </p:sp>
    </p:spTree>
    <p:extLst>
      <p:ext uri="{BB962C8B-B14F-4D97-AF65-F5344CB8AC3E}">
        <p14:creationId xmlns:p14="http://schemas.microsoft.com/office/powerpoint/2010/main" val="299067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CC646-3097-CAF1-75BF-4D1BF7BAB2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9B710D-2DE4-D7EE-86CB-250C6AEC949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CB786-BC26-93E3-264B-1D1B3B532D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73938C8-DB28-4AAA-9A00-513BCC7388C8}" type="datetimeFigureOut">
              <a:rPr lang="en-US" smtClean="0"/>
              <a:t>7/11/2025</a:t>
            </a:fld>
            <a:endParaRPr lang="en-US" dirty="0"/>
          </a:p>
        </p:txBody>
      </p:sp>
      <p:sp>
        <p:nvSpPr>
          <p:cNvPr id="5" name="Footer Placeholder 4">
            <a:extLst>
              <a:ext uri="{FF2B5EF4-FFF2-40B4-BE49-F238E27FC236}">
                <a16:creationId xmlns:a16="http://schemas.microsoft.com/office/drawing/2014/main" id="{74D1312E-80D7-3123-F66F-FD6EB0527D2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655D642-AB29-532C-1714-A141BB99D7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22823B52-6088-4F8D-AD7E-4155497CC792}" type="slidenum">
              <a:rPr lang="en-US" smtClean="0"/>
              <a:t>‹#›</a:t>
            </a:fld>
            <a:endParaRPr lang="en-US" dirty="0"/>
          </a:p>
        </p:txBody>
      </p:sp>
    </p:spTree>
    <p:extLst>
      <p:ext uri="{BB962C8B-B14F-4D97-AF65-F5344CB8AC3E}">
        <p14:creationId xmlns:p14="http://schemas.microsoft.com/office/powerpoint/2010/main" val="89048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perplexity.ai/" TargetMode="External"/><Relationship Id="rId2" Type="http://schemas.openxmlformats.org/officeDocument/2006/relationships/hyperlink" Target="https://chatgpt.com/" TargetMode="External"/><Relationship Id="rId1" Type="http://schemas.openxmlformats.org/officeDocument/2006/relationships/slideLayout" Target="../slideLayouts/slideLayout2.xml"/><Relationship Id="rId5" Type="http://schemas.openxmlformats.org/officeDocument/2006/relationships/hyperlink" Target="https://gemini.google.com/app" TargetMode="External"/><Relationship Id="rId4" Type="http://schemas.openxmlformats.org/officeDocument/2006/relationships/hyperlink" Target="https://claude.ai/"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C7382-1D6D-924F-1F68-E0F3361F3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ADA5F-FC8E-C03E-2A1F-B76798EB33EE}"/>
              </a:ext>
            </a:extLst>
          </p:cNvPr>
          <p:cNvSpPr>
            <a:spLocks noGrp="1"/>
          </p:cNvSpPr>
          <p:nvPr>
            <p:ph type="title"/>
          </p:nvPr>
        </p:nvSpPr>
        <p:spPr/>
        <p:txBody>
          <a:bodyPr/>
          <a:lstStyle/>
          <a:p>
            <a:pPr algn="ctr"/>
            <a:r>
              <a:rPr lang="en-US" b="1"/>
              <a:t>Empowering Advocacy: Harnessing AI for Impact</a:t>
            </a:r>
          </a:p>
        </p:txBody>
      </p:sp>
      <p:sp>
        <p:nvSpPr>
          <p:cNvPr id="3" name="Text Placeholder 2">
            <a:extLst>
              <a:ext uri="{FF2B5EF4-FFF2-40B4-BE49-F238E27FC236}">
                <a16:creationId xmlns:a16="http://schemas.microsoft.com/office/drawing/2014/main" id="{186DBB1A-5398-C032-560E-CF3FC8A3A3E1}"/>
              </a:ext>
            </a:extLst>
          </p:cNvPr>
          <p:cNvSpPr>
            <a:spLocks noGrp="1"/>
          </p:cNvSpPr>
          <p:nvPr>
            <p:ph type="body" idx="1"/>
          </p:nvPr>
        </p:nvSpPr>
        <p:spPr/>
        <p:txBody>
          <a:bodyPr>
            <a:normAutofit/>
          </a:bodyPr>
          <a:lstStyle/>
          <a:p>
            <a:pPr algn="ctr"/>
            <a:r>
              <a:rPr lang="en-US"/>
              <a:t>Julie Gerhard </a:t>
            </a:r>
            <a:r>
              <a:rPr lang="en-US" err="1"/>
              <a:t>Rothholz</a:t>
            </a:r>
            <a:endParaRPr lang="en-US"/>
          </a:p>
          <a:p>
            <a:pPr algn="ctr"/>
            <a:r>
              <a:rPr lang="en-US"/>
              <a:t>Parent Advocate</a:t>
            </a:r>
          </a:p>
        </p:txBody>
      </p:sp>
      <p:pic>
        <p:nvPicPr>
          <p:cNvPr id="7" name="Content Placeholder 6" descr="A person smiling at camera&#10;&#10;AI-generated content may be incorrect.">
            <a:extLst>
              <a:ext uri="{FF2B5EF4-FFF2-40B4-BE49-F238E27FC236}">
                <a16:creationId xmlns:a16="http://schemas.microsoft.com/office/drawing/2014/main" id="{88B9B99B-53F9-F657-EA52-DA563745D441}"/>
              </a:ext>
            </a:extLst>
          </p:cNvPr>
          <p:cNvPicPr>
            <a:picLocks noGrp="1" noChangeAspect="1"/>
          </p:cNvPicPr>
          <p:nvPr>
            <p:ph sz="half" idx="2"/>
          </p:nvPr>
        </p:nvPicPr>
        <p:blipFill>
          <a:blip r:embed="rId2"/>
          <a:stretch>
            <a:fillRect/>
          </a:stretch>
        </p:blipFill>
        <p:spPr>
          <a:xfrm>
            <a:off x="1309210" y="2890761"/>
            <a:ext cx="2509604" cy="2509604"/>
          </a:xfrm>
          <a:prstGeom prst="rect">
            <a:avLst/>
          </a:prstGeom>
          <a:ln w="88900" cap="sq" cmpd="thickThin">
            <a:solidFill>
              <a:srgbClr val="000000"/>
            </a:solidFill>
            <a:prstDash val="solid"/>
            <a:miter lim="800000"/>
          </a:ln>
          <a:effectLst>
            <a:innerShdw blurRad="76200">
              <a:srgbClr val="000000"/>
            </a:innerShdw>
          </a:effectLst>
        </p:spPr>
      </p:pic>
      <p:sp>
        <p:nvSpPr>
          <p:cNvPr id="5" name="Text Placeholder 4">
            <a:extLst>
              <a:ext uri="{FF2B5EF4-FFF2-40B4-BE49-F238E27FC236}">
                <a16:creationId xmlns:a16="http://schemas.microsoft.com/office/drawing/2014/main" id="{D9B8ECE6-FDD2-7B68-6590-1F414F962A26}"/>
              </a:ext>
            </a:extLst>
          </p:cNvPr>
          <p:cNvSpPr>
            <a:spLocks noGrp="1"/>
          </p:cNvSpPr>
          <p:nvPr>
            <p:ph type="body" sz="quarter" idx="3"/>
          </p:nvPr>
        </p:nvSpPr>
        <p:spPr/>
        <p:txBody>
          <a:bodyPr>
            <a:normAutofit/>
          </a:bodyPr>
          <a:lstStyle/>
          <a:p>
            <a:pPr algn="ctr"/>
            <a:r>
              <a:rPr lang="en-US"/>
              <a:t>Evan </a:t>
            </a:r>
            <a:r>
              <a:rPr lang="en-US" err="1"/>
              <a:t>Rothholz</a:t>
            </a:r>
          </a:p>
          <a:p>
            <a:pPr algn="ctr"/>
            <a:r>
              <a:rPr lang="en-US"/>
              <a:t>Self-Advocate</a:t>
            </a:r>
          </a:p>
        </p:txBody>
      </p:sp>
      <p:pic>
        <p:nvPicPr>
          <p:cNvPr id="10" name="Picture 9" descr="A close-up of a logo&#10;&#10;Description automatically generated">
            <a:extLst>
              <a:ext uri="{FF2B5EF4-FFF2-40B4-BE49-F238E27FC236}">
                <a16:creationId xmlns:a16="http://schemas.microsoft.com/office/drawing/2014/main" id="{7D97A09C-1901-CE16-161B-049015B5EA19}"/>
              </a:ext>
            </a:extLst>
          </p:cNvPr>
          <p:cNvPicPr>
            <a:picLocks noChangeAspect="1"/>
          </p:cNvPicPr>
          <p:nvPr/>
        </p:nvPicPr>
        <p:blipFill>
          <a:blip r:embed="rId3"/>
          <a:stretch>
            <a:fillRect/>
          </a:stretch>
        </p:blipFill>
        <p:spPr>
          <a:xfrm>
            <a:off x="7859326" y="6453753"/>
            <a:ext cx="1285736" cy="409737"/>
          </a:xfrm>
          <a:prstGeom prst="rect">
            <a:avLst/>
          </a:prstGeom>
        </p:spPr>
      </p:pic>
      <p:pic>
        <p:nvPicPr>
          <p:cNvPr id="9" name="Content Placeholder 8" descr="A child in a suit and tie&#10;&#10;AI-generated content may be incorrect.">
            <a:extLst>
              <a:ext uri="{FF2B5EF4-FFF2-40B4-BE49-F238E27FC236}">
                <a16:creationId xmlns:a16="http://schemas.microsoft.com/office/drawing/2014/main" id="{FD5734A9-30D0-5333-41D6-938CEA972B9E}"/>
              </a:ext>
            </a:extLst>
          </p:cNvPr>
          <p:cNvPicPr>
            <a:picLocks noGrp="1" noChangeAspect="1"/>
          </p:cNvPicPr>
          <p:nvPr>
            <p:ph sz="quarter" idx="4"/>
          </p:nvPr>
        </p:nvPicPr>
        <p:blipFill>
          <a:blip r:embed="rId4"/>
          <a:stretch>
            <a:fillRect/>
          </a:stretch>
        </p:blipFill>
        <p:spPr>
          <a:xfrm rot="5400000">
            <a:off x="5277065" y="3214692"/>
            <a:ext cx="2591562" cy="19522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8816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F1960-37CE-61FC-2DC0-9B76DE5A4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163E9-0421-B27C-14F0-91B4737C5D1E}"/>
              </a:ext>
            </a:extLst>
          </p:cNvPr>
          <p:cNvSpPr>
            <a:spLocks noGrp="1"/>
          </p:cNvSpPr>
          <p:nvPr>
            <p:ph type="title"/>
          </p:nvPr>
        </p:nvSpPr>
        <p:spPr>
          <a:xfrm>
            <a:off x="628650" y="234029"/>
            <a:ext cx="7886700" cy="1325563"/>
          </a:xfrm>
        </p:spPr>
        <p:txBody>
          <a:bodyPr>
            <a:normAutofit/>
          </a:bodyPr>
          <a:lstStyle/>
          <a:p>
            <a:r>
              <a:rPr lang="en-US" sz="4000" b="1" dirty="0"/>
              <a:t>Creating Plain Language Materials</a:t>
            </a:r>
          </a:p>
        </p:txBody>
      </p:sp>
      <p:sp>
        <p:nvSpPr>
          <p:cNvPr id="3" name="Content Placeholder 2">
            <a:extLst>
              <a:ext uri="{FF2B5EF4-FFF2-40B4-BE49-F238E27FC236}">
                <a16:creationId xmlns:a16="http://schemas.microsoft.com/office/drawing/2014/main" id="{E57C2FAB-359C-257F-45EA-B8E747AEC795}"/>
              </a:ext>
            </a:extLst>
          </p:cNvPr>
          <p:cNvSpPr>
            <a:spLocks noGrp="1"/>
          </p:cNvSpPr>
          <p:nvPr>
            <p:ph idx="1"/>
          </p:nvPr>
        </p:nvSpPr>
        <p:spPr>
          <a:xfrm>
            <a:off x="628650" y="1235050"/>
            <a:ext cx="4483678" cy="3263504"/>
          </a:xfrm>
        </p:spPr>
        <p:txBody>
          <a:bodyPr vert="horz" lIns="91440" tIns="45720" rIns="91440" bIns="45720" rtlCol="0" anchor="t">
            <a:noAutofit/>
          </a:bodyPr>
          <a:lstStyle/>
          <a:p>
            <a:r>
              <a:rPr lang="en-US" sz="2200" b="1" dirty="0"/>
              <a:t>Role: </a:t>
            </a:r>
            <a:r>
              <a:rPr lang="en-US" sz="2200" dirty="0"/>
              <a:t>You are 14-year-old 8</a:t>
            </a:r>
            <a:r>
              <a:rPr lang="en-US" sz="2200" baseline="30000" dirty="0"/>
              <a:t>th</a:t>
            </a:r>
            <a:r>
              <a:rPr lang="en-US" sz="2200" dirty="0"/>
              <a:t> grader visiting your legislators in Washington DC. You enjoy learning with your typical peers. </a:t>
            </a:r>
          </a:p>
          <a:p>
            <a:r>
              <a:rPr lang="en-US" sz="2200" b="1" dirty="0"/>
              <a:t>Task:</a:t>
            </a:r>
            <a:r>
              <a:rPr lang="en-US" sz="2200" dirty="0"/>
              <a:t> Please create a document you can use to advocate with legislators about school funding and The Enable Act (S. 627, H.R. 1436) </a:t>
            </a:r>
          </a:p>
          <a:p>
            <a:r>
              <a:rPr lang="en-US" sz="2200" b="1" dirty="0"/>
              <a:t>Format: </a:t>
            </a:r>
            <a:r>
              <a:rPr lang="en-US" sz="2200" dirty="0"/>
              <a:t>The information should be presented as a series of short sentences written at a first to second grade level that can be easily read in 1-2 minutes by an individual who has Down syndrome and speech challenges.</a:t>
            </a:r>
          </a:p>
        </p:txBody>
      </p:sp>
      <p:pic>
        <p:nvPicPr>
          <p:cNvPr id="5" name="Picture 4">
            <a:extLst>
              <a:ext uri="{FF2B5EF4-FFF2-40B4-BE49-F238E27FC236}">
                <a16:creationId xmlns:a16="http://schemas.microsoft.com/office/drawing/2014/main" id="{3508DFD3-5BAD-4D2F-B80E-D586859AB2B8}"/>
              </a:ext>
            </a:extLst>
          </p:cNvPr>
          <p:cNvPicPr>
            <a:picLocks noChangeAspect="1"/>
          </p:cNvPicPr>
          <p:nvPr/>
        </p:nvPicPr>
        <p:blipFill>
          <a:blip r:embed="rId3"/>
          <a:stretch>
            <a:fillRect/>
          </a:stretch>
        </p:blipFill>
        <p:spPr>
          <a:xfrm>
            <a:off x="8005157" y="1035383"/>
            <a:ext cx="885305" cy="1028641"/>
          </a:xfrm>
          <a:prstGeom prst="rect">
            <a:avLst/>
          </a:prstGeom>
        </p:spPr>
      </p:pic>
      <p:pic>
        <p:nvPicPr>
          <p:cNvPr id="12" name="Picture 11">
            <a:extLst>
              <a:ext uri="{FF2B5EF4-FFF2-40B4-BE49-F238E27FC236}">
                <a16:creationId xmlns:a16="http://schemas.microsoft.com/office/drawing/2014/main" id="{B8190038-A47C-13E1-F788-6DC9A8700403}"/>
              </a:ext>
            </a:extLst>
          </p:cNvPr>
          <p:cNvPicPr>
            <a:picLocks noChangeAspect="1"/>
          </p:cNvPicPr>
          <p:nvPr/>
        </p:nvPicPr>
        <p:blipFill>
          <a:blip r:embed="rId4"/>
          <a:stretch>
            <a:fillRect/>
          </a:stretch>
        </p:blipFill>
        <p:spPr>
          <a:xfrm>
            <a:off x="5422029" y="2159734"/>
            <a:ext cx="3468433" cy="3263504"/>
          </a:xfrm>
          <a:prstGeom prst="rect">
            <a:avLst/>
          </a:prstGeom>
        </p:spPr>
      </p:pic>
    </p:spTree>
    <p:extLst>
      <p:ext uri="{BB962C8B-B14F-4D97-AF65-F5344CB8AC3E}">
        <p14:creationId xmlns:p14="http://schemas.microsoft.com/office/powerpoint/2010/main" val="311216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EF77-5085-4162-C48B-41B64E2908BF}"/>
              </a:ext>
            </a:extLst>
          </p:cNvPr>
          <p:cNvSpPr>
            <a:spLocks noGrp="1"/>
          </p:cNvSpPr>
          <p:nvPr>
            <p:ph type="title"/>
          </p:nvPr>
        </p:nvSpPr>
        <p:spPr/>
        <p:txBody>
          <a:bodyPr>
            <a:normAutofit/>
          </a:bodyPr>
          <a:lstStyle/>
          <a:p>
            <a:r>
              <a:rPr lang="en-US" sz="4200" b="1" dirty="0"/>
              <a:t>Plain Language Material Example</a:t>
            </a:r>
          </a:p>
        </p:txBody>
      </p:sp>
      <p:sp>
        <p:nvSpPr>
          <p:cNvPr id="3" name="Content Placeholder 2">
            <a:extLst>
              <a:ext uri="{FF2B5EF4-FFF2-40B4-BE49-F238E27FC236}">
                <a16:creationId xmlns:a16="http://schemas.microsoft.com/office/drawing/2014/main" id="{CCA90323-7D4A-60DC-E729-9912137B27F3}"/>
              </a:ext>
            </a:extLst>
          </p:cNvPr>
          <p:cNvSpPr>
            <a:spLocks noGrp="1"/>
          </p:cNvSpPr>
          <p:nvPr>
            <p:ph idx="1"/>
          </p:nvPr>
        </p:nvSpPr>
        <p:spPr/>
        <p:txBody>
          <a:bodyPr>
            <a:normAutofit fontScale="92500" lnSpcReduction="20000"/>
          </a:bodyPr>
          <a:lstStyle/>
          <a:p>
            <a:pPr marL="0" indent="0">
              <a:buNone/>
            </a:pPr>
            <a:r>
              <a:rPr lang="en-US" dirty="0"/>
              <a:t>My name is Evan Rothholz. I am 14 years old. I have Down syndrome. I am going into 9</a:t>
            </a:r>
            <a:r>
              <a:rPr lang="en-US" baseline="30000" dirty="0"/>
              <a:t>th</a:t>
            </a:r>
            <a:r>
              <a:rPr lang="en-US" dirty="0"/>
              <a:t> grade.</a:t>
            </a:r>
          </a:p>
          <a:p>
            <a:endParaRPr lang="en-US" dirty="0"/>
          </a:p>
          <a:p>
            <a:pPr marL="0" indent="0">
              <a:buNone/>
            </a:pPr>
            <a:r>
              <a:rPr lang="en-US" dirty="0"/>
              <a:t> I like being in class with all my friends. My school needs funding to help students like me learn with our friends.</a:t>
            </a:r>
          </a:p>
          <a:p>
            <a:pPr marL="0" indent="0">
              <a:buNone/>
            </a:pPr>
            <a:r>
              <a:rPr lang="en-US" dirty="0"/>
              <a:t> </a:t>
            </a:r>
          </a:p>
          <a:p>
            <a:pPr marL="0" indent="0">
              <a:buNone/>
            </a:pPr>
            <a:r>
              <a:rPr lang="en-US" dirty="0"/>
              <a:t>I also want to go to college and have a job.  The ENABLE Act can help me save for college and life. </a:t>
            </a:r>
          </a:p>
          <a:p>
            <a:endParaRPr lang="en-US" dirty="0"/>
          </a:p>
          <a:p>
            <a:pPr marL="0" indent="0">
              <a:buNone/>
            </a:pPr>
            <a:r>
              <a:rPr lang="en-US" dirty="0"/>
              <a:t>Please support school funding, the ENABLE Act</a:t>
            </a:r>
            <a:r>
              <a:rPr lang="en-US"/>
              <a:t>, and </a:t>
            </a:r>
            <a:r>
              <a:rPr lang="en-US" dirty="0"/>
              <a:t>services I need.</a:t>
            </a:r>
          </a:p>
          <a:p>
            <a:pPr marL="0" indent="0">
              <a:buNone/>
            </a:pPr>
            <a:endParaRPr lang="en-US" dirty="0"/>
          </a:p>
        </p:txBody>
      </p:sp>
    </p:spTree>
    <p:extLst>
      <p:ext uri="{BB962C8B-B14F-4D97-AF65-F5344CB8AC3E}">
        <p14:creationId xmlns:p14="http://schemas.microsoft.com/office/powerpoint/2010/main" val="27459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6D4B-48A4-E0E8-EF8C-FEB368E216BA}"/>
              </a:ext>
            </a:extLst>
          </p:cNvPr>
          <p:cNvSpPr>
            <a:spLocks noGrp="1"/>
          </p:cNvSpPr>
          <p:nvPr>
            <p:ph type="title"/>
          </p:nvPr>
        </p:nvSpPr>
        <p:spPr/>
        <p:txBody>
          <a:bodyPr/>
          <a:lstStyle/>
          <a:p>
            <a:r>
              <a:rPr lang="en-US" b="1" dirty="0"/>
              <a:t>Organizing Your Biography</a:t>
            </a:r>
          </a:p>
        </p:txBody>
      </p:sp>
      <p:sp>
        <p:nvSpPr>
          <p:cNvPr id="3" name="Content Placeholder 2">
            <a:extLst>
              <a:ext uri="{FF2B5EF4-FFF2-40B4-BE49-F238E27FC236}">
                <a16:creationId xmlns:a16="http://schemas.microsoft.com/office/drawing/2014/main" id="{AE3551A2-2A1F-1F28-2A31-3C84D3EBD200}"/>
              </a:ext>
            </a:extLst>
          </p:cNvPr>
          <p:cNvSpPr>
            <a:spLocks noGrp="1"/>
          </p:cNvSpPr>
          <p:nvPr>
            <p:ph idx="1"/>
          </p:nvPr>
        </p:nvSpPr>
        <p:spPr>
          <a:xfrm>
            <a:off x="628650" y="1499995"/>
            <a:ext cx="4242920" cy="4406503"/>
          </a:xfrm>
        </p:spPr>
        <p:txBody>
          <a:bodyPr>
            <a:normAutofit fontScale="92500" lnSpcReduction="20000"/>
          </a:bodyPr>
          <a:lstStyle/>
          <a:p>
            <a:r>
              <a:rPr lang="en-US" b="1" dirty="0"/>
              <a:t>Goal:</a:t>
            </a:r>
            <a:r>
              <a:rPr lang="en-US" dirty="0"/>
              <a:t> Create a document that shares your story in a brief, organized, memorable way. </a:t>
            </a:r>
          </a:p>
          <a:p>
            <a:r>
              <a:rPr lang="en-US" dirty="0"/>
              <a:t>AI can help because it:</a:t>
            </a:r>
          </a:p>
          <a:p>
            <a:pPr lvl="1"/>
            <a:r>
              <a:rPr lang="en-US" dirty="0"/>
              <a:t>Saves Time</a:t>
            </a:r>
          </a:p>
          <a:p>
            <a:pPr lvl="1"/>
            <a:r>
              <a:rPr lang="en-US" dirty="0"/>
              <a:t>Elevates clarity</a:t>
            </a:r>
          </a:p>
          <a:p>
            <a:pPr lvl="1"/>
            <a:r>
              <a:rPr lang="en-US" dirty="0"/>
              <a:t>Improves focus/length</a:t>
            </a:r>
          </a:p>
          <a:p>
            <a:pPr lvl="1"/>
            <a:r>
              <a:rPr lang="en-US" dirty="0"/>
              <a:t>Improves arrangement of information</a:t>
            </a:r>
          </a:p>
          <a:p>
            <a:r>
              <a:rPr lang="en-US" dirty="0"/>
              <a:t>Applications that can help:</a:t>
            </a:r>
          </a:p>
          <a:p>
            <a:pPr lvl="1"/>
            <a:r>
              <a:rPr lang="en-US" dirty="0"/>
              <a:t>ChatGPT, Claude, Perplexity </a:t>
            </a:r>
          </a:p>
          <a:p>
            <a:pPr lvl="1"/>
            <a:r>
              <a:rPr lang="en-US" dirty="0"/>
              <a:t>Canva</a:t>
            </a:r>
          </a:p>
          <a:p>
            <a:endParaRPr lang="en-US" dirty="0"/>
          </a:p>
        </p:txBody>
      </p:sp>
      <p:pic>
        <p:nvPicPr>
          <p:cNvPr id="5" name="Picture 4">
            <a:extLst>
              <a:ext uri="{FF2B5EF4-FFF2-40B4-BE49-F238E27FC236}">
                <a16:creationId xmlns:a16="http://schemas.microsoft.com/office/drawing/2014/main" id="{46FAFA4B-B9A5-CB4F-9629-02C5C4460A41}"/>
              </a:ext>
            </a:extLst>
          </p:cNvPr>
          <p:cNvPicPr>
            <a:picLocks noChangeAspect="1"/>
          </p:cNvPicPr>
          <p:nvPr/>
        </p:nvPicPr>
        <p:blipFill>
          <a:blip r:embed="rId2"/>
          <a:stretch>
            <a:fillRect/>
          </a:stretch>
        </p:blipFill>
        <p:spPr>
          <a:xfrm>
            <a:off x="5180827" y="2023110"/>
            <a:ext cx="3025265" cy="3525178"/>
          </a:xfrm>
          <a:prstGeom prst="rect">
            <a:avLst/>
          </a:prstGeom>
        </p:spPr>
      </p:pic>
      <p:sp>
        <p:nvSpPr>
          <p:cNvPr id="6" name="TextBox 5">
            <a:extLst>
              <a:ext uri="{FF2B5EF4-FFF2-40B4-BE49-F238E27FC236}">
                <a16:creationId xmlns:a16="http://schemas.microsoft.com/office/drawing/2014/main" id="{99137450-7B67-9906-1972-31F5699EC337}"/>
              </a:ext>
            </a:extLst>
          </p:cNvPr>
          <p:cNvSpPr txBox="1"/>
          <p:nvPr/>
        </p:nvSpPr>
        <p:spPr>
          <a:xfrm>
            <a:off x="5162044" y="5633095"/>
            <a:ext cx="3727174" cy="300082"/>
          </a:xfrm>
          <a:prstGeom prst="rect">
            <a:avLst/>
          </a:prstGeom>
          <a:noFill/>
        </p:spPr>
        <p:txBody>
          <a:bodyPr wrap="square" rtlCol="0">
            <a:spAutoFit/>
          </a:bodyPr>
          <a:lstStyle/>
          <a:p>
            <a:r>
              <a:rPr lang="en-US" sz="1350" dirty="0"/>
              <a:t>Generated using Canva</a:t>
            </a:r>
          </a:p>
        </p:txBody>
      </p:sp>
      <p:pic>
        <p:nvPicPr>
          <p:cNvPr id="7" name="Picture 6">
            <a:extLst>
              <a:ext uri="{FF2B5EF4-FFF2-40B4-BE49-F238E27FC236}">
                <a16:creationId xmlns:a16="http://schemas.microsoft.com/office/drawing/2014/main" id="{949F61AD-67A2-0256-C1E5-ED580E9B7D25}"/>
              </a:ext>
            </a:extLst>
          </p:cNvPr>
          <p:cNvPicPr>
            <a:picLocks noChangeAspect="1"/>
          </p:cNvPicPr>
          <p:nvPr/>
        </p:nvPicPr>
        <p:blipFill>
          <a:blip r:embed="rId3"/>
          <a:stretch>
            <a:fillRect/>
          </a:stretch>
        </p:blipFill>
        <p:spPr>
          <a:xfrm>
            <a:off x="8093776" y="1058933"/>
            <a:ext cx="887222" cy="879370"/>
          </a:xfrm>
          <a:prstGeom prst="rect">
            <a:avLst/>
          </a:prstGeom>
        </p:spPr>
      </p:pic>
    </p:spTree>
    <p:extLst>
      <p:ext uri="{BB962C8B-B14F-4D97-AF65-F5344CB8AC3E}">
        <p14:creationId xmlns:p14="http://schemas.microsoft.com/office/powerpoint/2010/main" val="113562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5448-1DE2-2305-BC3D-596C1038D015}"/>
              </a:ext>
            </a:extLst>
          </p:cNvPr>
          <p:cNvSpPr>
            <a:spLocks noGrp="1"/>
          </p:cNvSpPr>
          <p:nvPr>
            <p:ph type="title"/>
          </p:nvPr>
        </p:nvSpPr>
        <p:spPr/>
        <p:txBody>
          <a:bodyPr/>
          <a:lstStyle/>
          <a:p>
            <a:r>
              <a:rPr lang="en-US" b="1" dirty="0"/>
              <a:t>Writing Social Medial Posts and Thank You Notes</a:t>
            </a:r>
          </a:p>
        </p:txBody>
      </p:sp>
      <p:sp>
        <p:nvSpPr>
          <p:cNvPr id="3" name="Content Placeholder 2">
            <a:extLst>
              <a:ext uri="{FF2B5EF4-FFF2-40B4-BE49-F238E27FC236}">
                <a16:creationId xmlns:a16="http://schemas.microsoft.com/office/drawing/2014/main" id="{2D0EF50F-7734-D26C-2BC0-19CFA829DBC4}"/>
              </a:ext>
            </a:extLst>
          </p:cNvPr>
          <p:cNvSpPr>
            <a:spLocks noGrp="1"/>
          </p:cNvSpPr>
          <p:nvPr>
            <p:ph idx="1"/>
          </p:nvPr>
        </p:nvSpPr>
        <p:spPr>
          <a:xfrm>
            <a:off x="628650" y="1800405"/>
            <a:ext cx="7434069" cy="4330304"/>
          </a:xfrm>
        </p:spPr>
        <p:txBody>
          <a:bodyPr>
            <a:normAutofit fontScale="70000" lnSpcReduction="20000"/>
          </a:bodyPr>
          <a:lstStyle/>
          <a:p>
            <a:r>
              <a:rPr lang="en-US" b="1" dirty="0"/>
              <a:t>Role: </a:t>
            </a:r>
            <a:r>
              <a:rPr lang="en-US" dirty="0"/>
              <a:t>You visited Washington DC with a group of advocates across your state to discuss the importance of Medical Research, The Enable Act, Medicaid Funding, and School Funding for individuals with Down syndrome or other disabilities.</a:t>
            </a:r>
          </a:p>
          <a:p>
            <a:r>
              <a:rPr lang="en-US" b="1" dirty="0"/>
              <a:t>Task: </a:t>
            </a:r>
            <a:r>
              <a:rPr lang="en-US" dirty="0"/>
              <a:t>Please create a social media post for X/Twitter and one for Facebook thanking them for the meeting and engagement; also, create an email follow up recapping the topics you discussed and thanking them for their time and engagement.</a:t>
            </a:r>
          </a:p>
          <a:p>
            <a:r>
              <a:rPr lang="en-US" b="1" dirty="0"/>
              <a:t>Format: </a:t>
            </a:r>
            <a:r>
              <a:rPr lang="en-US" dirty="0"/>
              <a:t>The X/Twitter post should be about 225 characters long; the Facebook post should be 2-3 sentences, and the email can be 3-4 paragraphs. </a:t>
            </a:r>
          </a:p>
          <a:p>
            <a:r>
              <a:rPr lang="en-US" b="1" dirty="0"/>
              <a:t>HINTS:</a:t>
            </a:r>
          </a:p>
          <a:p>
            <a:pPr lvl="1"/>
            <a:r>
              <a:rPr lang="en-US" dirty="0"/>
              <a:t>You can include multiple requests in one chat!</a:t>
            </a:r>
          </a:p>
          <a:p>
            <a:pPr lvl="1"/>
            <a:r>
              <a:rPr lang="en-US" dirty="0"/>
              <a:t>You can write the content ahead of time</a:t>
            </a:r>
          </a:p>
          <a:p>
            <a:pPr lvl="1"/>
            <a:r>
              <a:rPr lang="en-US" dirty="0"/>
              <a:t>Vary the wording in social media posts</a:t>
            </a:r>
          </a:p>
        </p:txBody>
      </p:sp>
      <p:pic>
        <p:nvPicPr>
          <p:cNvPr id="4" name="Content Placeholder 4">
            <a:extLst>
              <a:ext uri="{FF2B5EF4-FFF2-40B4-BE49-F238E27FC236}">
                <a16:creationId xmlns:a16="http://schemas.microsoft.com/office/drawing/2014/main" id="{7559371E-04ED-C7A5-D7C0-558D11F7C657}"/>
              </a:ext>
            </a:extLst>
          </p:cNvPr>
          <p:cNvPicPr>
            <a:picLocks noChangeAspect="1"/>
          </p:cNvPicPr>
          <p:nvPr/>
        </p:nvPicPr>
        <p:blipFill>
          <a:blip r:embed="rId2"/>
          <a:stretch>
            <a:fillRect/>
          </a:stretch>
        </p:blipFill>
        <p:spPr>
          <a:xfrm>
            <a:off x="8062719" y="1131094"/>
            <a:ext cx="905264" cy="994172"/>
          </a:xfrm>
          <a:prstGeom prst="rect">
            <a:avLst/>
          </a:prstGeom>
        </p:spPr>
      </p:pic>
    </p:spTree>
    <p:extLst>
      <p:ext uri="{BB962C8B-B14F-4D97-AF65-F5344CB8AC3E}">
        <p14:creationId xmlns:p14="http://schemas.microsoft.com/office/powerpoint/2010/main" val="239531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5C07B-0D03-E436-27B2-2416B3F49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598F8-9CEF-798E-B2CF-70BEC0B4E1AC}"/>
              </a:ext>
            </a:extLst>
          </p:cNvPr>
          <p:cNvSpPr>
            <a:spLocks noGrp="1"/>
          </p:cNvSpPr>
          <p:nvPr>
            <p:ph type="title"/>
          </p:nvPr>
        </p:nvSpPr>
        <p:spPr>
          <a:xfrm>
            <a:off x="528252" y="1131094"/>
            <a:ext cx="7987099" cy="994172"/>
          </a:xfrm>
        </p:spPr>
        <p:txBody>
          <a:bodyPr>
            <a:normAutofit fontScale="90000"/>
          </a:bodyPr>
          <a:lstStyle/>
          <a:p>
            <a:r>
              <a:rPr lang="en-US" b="1" dirty="0"/>
              <a:t>Writing Social Media Posts and Email, Part 1</a:t>
            </a:r>
          </a:p>
        </p:txBody>
      </p:sp>
      <p:sp>
        <p:nvSpPr>
          <p:cNvPr id="3" name="Content Placeholder 2">
            <a:extLst>
              <a:ext uri="{FF2B5EF4-FFF2-40B4-BE49-F238E27FC236}">
                <a16:creationId xmlns:a16="http://schemas.microsoft.com/office/drawing/2014/main" id="{FCF01E46-FEB8-7DE5-C701-28CF62C4E223}"/>
              </a:ext>
            </a:extLst>
          </p:cNvPr>
          <p:cNvSpPr>
            <a:spLocks noGrp="1"/>
          </p:cNvSpPr>
          <p:nvPr>
            <p:ph idx="1"/>
          </p:nvPr>
        </p:nvSpPr>
        <p:spPr>
          <a:xfrm>
            <a:off x="415497" y="2652777"/>
            <a:ext cx="3810515" cy="2819722"/>
          </a:xfrm>
        </p:spPr>
        <p:txBody>
          <a:bodyPr>
            <a:normAutofit fontScale="92500"/>
          </a:bodyPr>
          <a:lstStyle/>
          <a:p>
            <a:pPr>
              <a:buNone/>
            </a:pPr>
            <a:r>
              <a:rPr lang="en-US" b="1" dirty="0"/>
              <a:t>X/Twitter</a:t>
            </a:r>
          </a:p>
          <a:p>
            <a:pPr>
              <a:buNone/>
            </a:pPr>
            <a:endParaRPr lang="en-US" sz="900" b="1" dirty="0"/>
          </a:p>
          <a:p>
            <a:pPr marL="0" indent="0">
              <a:buNone/>
            </a:pPr>
            <a:r>
              <a:rPr lang="en-US" sz="1950" dirty="0"/>
              <a:t>@politiciansocialmediahandle Thank you for engaging with advocates in DC to discuss medical research, the ENABLE Act, Medicaid, and school funding for the Down syndrome community. Every conversation helps move these critical issues forward!</a:t>
            </a:r>
          </a:p>
          <a:p>
            <a:endParaRPr lang="en-US" dirty="0"/>
          </a:p>
        </p:txBody>
      </p:sp>
      <p:pic>
        <p:nvPicPr>
          <p:cNvPr id="4" name="Content Placeholder 4">
            <a:extLst>
              <a:ext uri="{FF2B5EF4-FFF2-40B4-BE49-F238E27FC236}">
                <a16:creationId xmlns:a16="http://schemas.microsoft.com/office/drawing/2014/main" id="{E16E466D-B579-ED43-44C9-9395D2DC0476}"/>
              </a:ext>
            </a:extLst>
          </p:cNvPr>
          <p:cNvPicPr>
            <a:picLocks noChangeAspect="1"/>
          </p:cNvPicPr>
          <p:nvPr/>
        </p:nvPicPr>
        <p:blipFill>
          <a:blip r:embed="rId2"/>
          <a:stretch>
            <a:fillRect/>
          </a:stretch>
        </p:blipFill>
        <p:spPr>
          <a:xfrm>
            <a:off x="8062719" y="1131094"/>
            <a:ext cx="905264" cy="994172"/>
          </a:xfrm>
          <a:prstGeom prst="rect">
            <a:avLst/>
          </a:prstGeom>
        </p:spPr>
      </p:pic>
      <p:sp>
        <p:nvSpPr>
          <p:cNvPr id="6" name="TextBox 5">
            <a:extLst>
              <a:ext uri="{FF2B5EF4-FFF2-40B4-BE49-F238E27FC236}">
                <a16:creationId xmlns:a16="http://schemas.microsoft.com/office/drawing/2014/main" id="{7A30D25F-BA97-37E6-81D6-30AC03F4439B}"/>
              </a:ext>
            </a:extLst>
          </p:cNvPr>
          <p:cNvSpPr txBox="1"/>
          <p:nvPr/>
        </p:nvSpPr>
        <p:spPr>
          <a:xfrm>
            <a:off x="4457700" y="2563378"/>
            <a:ext cx="4355757" cy="3293209"/>
          </a:xfrm>
          <a:prstGeom prst="rect">
            <a:avLst/>
          </a:prstGeom>
          <a:noFill/>
        </p:spPr>
        <p:txBody>
          <a:bodyPr wrap="square" lIns="91440" tIns="45720" rIns="91440" bIns="45720" anchor="t">
            <a:spAutoFit/>
          </a:bodyPr>
          <a:lstStyle/>
          <a:p>
            <a:pPr>
              <a:buNone/>
            </a:pPr>
            <a:r>
              <a:rPr lang="en-US" sz="2800" b="1" dirty="0"/>
              <a:t>Facebook </a:t>
            </a:r>
          </a:p>
          <a:p>
            <a:pPr>
              <a:buNone/>
            </a:pPr>
            <a:endParaRPr lang="en-US" sz="1800" b="1" dirty="0"/>
          </a:p>
          <a:p>
            <a:r>
              <a:rPr lang="en-US" sz="1800" dirty="0"/>
              <a:t>Thank you, @politiciansocialmediahandle, for taking the time to meet with us in DC to discuss critical issues affecting the Down syndrome community, including medical research, the ENABLE Act, Medicaid, and school funding. Advocacy is strongest when we work together. Looking forward to continuing these important conversations!</a:t>
            </a:r>
          </a:p>
        </p:txBody>
      </p:sp>
      <p:sp>
        <p:nvSpPr>
          <p:cNvPr id="9" name="TextBox 8">
            <a:extLst>
              <a:ext uri="{FF2B5EF4-FFF2-40B4-BE49-F238E27FC236}">
                <a16:creationId xmlns:a16="http://schemas.microsoft.com/office/drawing/2014/main" id="{9578F913-FB3E-BF90-A042-D4679A277F92}"/>
              </a:ext>
            </a:extLst>
          </p:cNvPr>
          <p:cNvSpPr txBox="1"/>
          <p:nvPr/>
        </p:nvSpPr>
        <p:spPr>
          <a:xfrm>
            <a:off x="2972270" y="5882574"/>
            <a:ext cx="5551274" cy="300082"/>
          </a:xfrm>
          <a:prstGeom prst="rect">
            <a:avLst/>
          </a:prstGeom>
          <a:noFill/>
        </p:spPr>
        <p:txBody>
          <a:bodyPr wrap="square" rtlCol="0">
            <a:spAutoFit/>
          </a:bodyPr>
          <a:lstStyle/>
          <a:p>
            <a:r>
              <a:rPr lang="en-US" sz="1350" dirty="0"/>
              <a:t>Generated with Google Gemini</a:t>
            </a:r>
          </a:p>
        </p:txBody>
      </p:sp>
    </p:spTree>
    <p:extLst>
      <p:ext uri="{BB962C8B-B14F-4D97-AF65-F5344CB8AC3E}">
        <p14:creationId xmlns:p14="http://schemas.microsoft.com/office/powerpoint/2010/main" val="201813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9C67D-8931-A6BB-2F5F-C71195FDA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F9BEE-BCCF-D84D-7B79-905A96F4648D}"/>
              </a:ext>
            </a:extLst>
          </p:cNvPr>
          <p:cNvSpPr>
            <a:spLocks noGrp="1"/>
          </p:cNvSpPr>
          <p:nvPr>
            <p:ph type="title"/>
          </p:nvPr>
        </p:nvSpPr>
        <p:spPr>
          <a:xfrm>
            <a:off x="423691" y="459223"/>
            <a:ext cx="8099853" cy="994172"/>
          </a:xfrm>
        </p:spPr>
        <p:txBody>
          <a:bodyPr>
            <a:normAutofit fontScale="90000"/>
          </a:bodyPr>
          <a:lstStyle/>
          <a:p>
            <a:r>
              <a:rPr lang="en-US" b="1" dirty="0"/>
              <a:t>Writing Social Media Posts and Email, Part 2</a:t>
            </a:r>
          </a:p>
        </p:txBody>
      </p:sp>
      <p:sp>
        <p:nvSpPr>
          <p:cNvPr id="3" name="Content Placeholder 2">
            <a:extLst>
              <a:ext uri="{FF2B5EF4-FFF2-40B4-BE49-F238E27FC236}">
                <a16:creationId xmlns:a16="http://schemas.microsoft.com/office/drawing/2014/main" id="{09682B0D-CD75-3F17-01BD-1292717E5F5C}"/>
              </a:ext>
            </a:extLst>
          </p:cNvPr>
          <p:cNvSpPr>
            <a:spLocks noGrp="1"/>
          </p:cNvSpPr>
          <p:nvPr>
            <p:ph idx="1"/>
          </p:nvPr>
        </p:nvSpPr>
        <p:spPr>
          <a:xfrm>
            <a:off x="423691" y="1535330"/>
            <a:ext cx="8099853" cy="3347233"/>
          </a:xfrm>
        </p:spPr>
        <p:txBody>
          <a:bodyPr vert="horz" lIns="91440" tIns="45720" rIns="91440" bIns="45720" rtlCol="0" anchor="t">
            <a:noAutofit/>
          </a:bodyPr>
          <a:lstStyle/>
          <a:p>
            <a:pPr marL="0" indent="0">
              <a:buNone/>
            </a:pPr>
            <a:r>
              <a:rPr lang="en-US" sz="1500" b="1" dirty="0"/>
              <a:t>Follow-Up Email (3-4 paragraphs)</a:t>
            </a:r>
          </a:p>
          <a:p>
            <a:pPr marL="0" indent="0">
              <a:buNone/>
            </a:pPr>
            <a:r>
              <a:rPr lang="en-US" sz="1500" dirty="0"/>
              <a:t>Subject: Thank You for Meeting with Us</a:t>
            </a:r>
          </a:p>
          <a:p>
            <a:pPr marL="0" indent="0">
              <a:buNone/>
            </a:pPr>
            <a:r>
              <a:rPr lang="en-US" sz="1500" dirty="0"/>
              <a:t>Dear [Legislator’s Name],</a:t>
            </a:r>
          </a:p>
          <a:p>
            <a:pPr marL="0" indent="0">
              <a:buNone/>
            </a:pPr>
            <a:r>
              <a:rPr lang="en-US" sz="1500" dirty="0"/>
              <a:t>I want to sincerely thank you for taking the time to meet with us in Washington, D.C. to discuss the issues impacting individuals with Down syndrome. It was an honor to advocate alongside my 14-year-old child and others from across the state, emphasizing the importance of medical research, the ENABLE Act, Medicaid funding, and school resources. Your willingness to engage in these discussions means so much to our community.</a:t>
            </a:r>
          </a:p>
          <a:p>
            <a:pPr marL="0" indent="0">
              <a:buNone/>
            </a:pPr>
            <a:r>
              <a:rPr lang="en-US" sz="1500" dirty="0"/>
              <a:t>As we highlighted during our meeting, continued investment in medical research will advance critical health outcomes, while the ENABLE Act will provide much-needed support for financial independence for  individuals with disabilities. Preserving Medicaid funding is essential for ensuring accessible healthcare, and prioritizing school funding directly impacts educational opportunities. We appreciate your attention to these matters and your dedication to policies that uplift the Down syndrome community.</a:t>
            </a:r>
          </a:p>
          <a:p>
            <a:pPr marL="0" indent="0">
              <a:buNone/>
            </a:pPr>
            <a:r>
              <a:rPr lang="en-US" sz="1500" dirty="0"/>
              <a:t>We look forward to staying connected and working together to promote positive change. Please let us know how we can support efforts to push these initiatives forward. Thank you again for your leadership and commitment to advocacy.</a:t>
            </a:r>
          </a:p>
          <a:p>
            <a:pPr marL="0" indent="0">
              <a:buNone/>
            </a:pPr>
            <a:r>
              <a:rPr lang="en-US" sz="1500" dirty="0"/>
              <a:t>Best regards,</a:t>
            </a:r>
            <a:br>
              <a:rPr lang="en-US" sz="1500" dirty="0"/>
            </a:br>
            <a:r>
              <a:rPr lang="en-US" sz="1500" dirty="0"/>
              <a:t>[Your Name]</a:t>
            </a:r>
            <a:br>
              <a:rPr lang="en-US" sz="1500" dirty="0"/>
            </a:br>
            <a:r>
              <a:rPr lang="en-US" sz="1500" dirty="0"/>
              <a:t>[Your Contact Information]</a:t>
            </a:r>
          </a:p>
          <a:p>
            <a:pPr marL="0" indent="0">
              <a:buNone/>
            </a:pPr>
            <a:endParaRPr lang="en-US" dirty="0"/>
          </a:p>
        </p:txBody>
      </p:sp>
      <p:pic>
        <p:nvPicPr>
          <p:cNvPr id="4" name="Content Placeholder 4">
            <a:extLst>
              <a:ext uri="{FF2B5EF4-FFF2-40B4-BE49-F238E27FC236}">
                <a16:creationId xmlns:a16="http://schemas.microsoft.com/office/drawing/2014/main" id="{AD7E31F2-7E95-8170-1DFB-A47913BBE8E3}"/>
              </a:ext>
            </a:extLst>
          </p:cNvPr>
          <p:cNvPicPr>
            <a:picLocks noChangeAspect="1"/>
          </p:cNvPicPr>
          <p:nvPr/>
        </p:nvPicPr>
        <p:blipFill>
          <a:blip r:embed="rId2"/>
          <a:stretch>
            <a:fillRect/>
          </a:stretch>
        </p:blipFill>
        <p:spPr>
          <a:xfrm>
            <a:off x="7816913" y="459223"/>
            <a:ext cx="905264" cy="994172"/>
          </a:xfrm>
          <a:prstGeom prst="rect">
            <a:avLst/>
          </a:prstGeom>
        </p:spPr>
      </p:pic>
      <p:sp>
        <p:nvSpPr>
          <p:cNvPr id="5" name="TextBox 4">
            <a:extLst>
              <a:ext uri="{FF2B5EF4-FFF2-40B4-BE49-F238E27FC236}">
                <a16:creationId xmlns:a16="http://schemas.microsoft.com/office/drawing/2014/main" id="{EB84DB8C-6C6C-E5AF-3915-FCAF56307D24}"/>
              </a:ext>
            </a:extLst>
          </p:cNvPr>
          <p:cNvSpPr txBox="1"/>
          <p:nvPr/>
        </p:nvSpPr>
        <p:spPr>
          <a:xfrm>
            <a:off x="4618788" y="6554845"/>
            <a:ext cx="4524116" cy="300082"/>
          </a:xfrm>
          <a:prstGeom prst="rect">
            <a:avLst/>
          </a:prstGeom>
          <a:noFill/>
        </p:spPr>
        <p:txBody>
          <a:bodyPr wrap="square" rtlCol="0">
            <a:spAutoFit/>
          </a:bodyPr>
          <a:lstStyle/>
          <a:p>
            <a:r>
              <a:rPr lang="en-US" sz="1350" dirty="0"/>
              <a:t>Generated with Google Gemini</a:t>
            </a:r>
          </a:p>
        </p:txBody>
      </p:sp>
    </p:spTree>
    <p:extLst>
      <p:ext uri="{BB962C8B-B14F-4D97-AF65-F5344CB8AC3E}">
        <p14:creationId xmlns:p14="http://schemas.microsoft.com/office/powerpoint/2010/main" val="380973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3789214-36F4-CEB0-C8A3-FBFA2CCD6C46}"/>
              </a:ext>
            </a:extLst>
          </p:cNvPr>
          <p:cNvSpPr>
            <a:spLocks noGrp="1"/>
          </p:cNvSpPr>
          <p:nvPr>
            <p:ph type="title"/>
          </p:nvPr>
        </p:nvSpPr>
        <p:spPr>
          <a:xfrm>
            <a:off x="630936" y="1049274"/>
            <a:ext cx="7879842" cy="761238"/>
          </a:xfrm>
        </p:spPr>
        <p:txBody>
          <a:bodyPr anchor="b">
            <a:normAutofit/>
          </a:bodyPr>
          <a:lstStyle/>
          <a:p>
            <a:r>
              <a:rPr lang="en-US" b="1" dirty="0"/>
              <a:t>Today We Learned…</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5" y="2083127"/>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10882"/>
            <a:ext cx="1405093" cy="82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436A253-2948-26F6-8C62-66C6858D5A66}"/>
              </a:ext>
            </a:extLst>
          </p:cNvPr>
          <p:cNvGraphicFramePr>
            <a:graphicFrameLocks noGrp="1"/>
          </p:cNvGraphicFramePr>
          <p:nvPr>
            <p:ph idx="1"/>
            <p:extLst>
              <p:ext uri="{D42A27DB-BD31-4B8C-83A1-F6EECF244321}">
                <p14:modId xmlns:p14="http://schemas.microsoft.com/office/powerpoint/2010/main" val="2753573608"/>
              </p:ext>
            </p:extLst>
          </p:nvPr>
        </p:nvGraphicFramePr>
        <p:xfrm>
          <a:off x="628650" y="2301950"/>
          <a:ext cx="7886700" cy="326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472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Magnifying glass and question mark">
            <a:extLst>
              <a:ext uri="{FF2B5EF4-FFF2-40B4-BE49-F238E27FC236}">
                <a16:creationId xmlns:a16="http://schemas.microsoft.com/office/drawing/2014/main" id="{4E979263-5622-78CC-874E-B2D60CA40A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304" r="16696"/>
          <a:stretch>
            <a:fillRect/>
          </a:stretch>
        </p:blipFill>
        <p:spPr>
          <a:xfrm>
            <a:off x="20" y="10"/>
            <a:ext cx="9143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7E177-6BF5-9596-B819-1FCF88465CF9}"/>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b="1" dirty="0">
                <a:solidFill>
                  <a:schemeClr val="tx1">
                    <a:lumMod val="85000"/>
                    <a:lumOff val="15000"/>
                  </a:schemeClr>
                </a:solidFill>
              </a:rPr>
              <a:t>What Questions Can I Answer? </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72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8626A-82B6-6E0B-4191-D3D53E64A5A5}"/>
              </a:ext>
            </a:extLst>
          </p:cNvPr>
          <p:cNvSpPr>
            <a:spLocks noGrp="1"/>
          </p:cNvSpPr>
          <p:nvPr>
            <p:ph type="title"/>
          </p:nvPr>
        </p:nvSpPr>
        <p:spPr>
          <a:xfrm>
            <a:off x="459486" y="603504"/>
            <a:ext cx="2665059" cy="1527048"/>
          </a:xfrm>
        </p:spPr>
        <p:txBody>
          <a:bodyPr vert="horz" lIns="91440" tIns="45720" rIns="91440" bIns="45720" rtlCol="0" anchor="b">
            <a:normAutofit/>
          </a:bodyPr>
          <a:lstStyle/>
          <a:p>
            <a:r>
              <a:rPr lang="en-US" sz="2500" b="1" kern="1200" dirty="0">
                <a:solidFill>
                  <a:schemeClr val="tx1"/>
                </a:solidFill>
                <a:latin typeface="+mj-lt"/>
                <a:ea typeface="+mj-ea"/>
                <a:cs typeface="+mj-cs"/>
              </a:rPr>
              <a:t>How familiar are you with Artificial Intelligence (AI)?</a:t>
            </a:r>
          </a:p>
        </p:txBody>
      </p:sp>
      <p:sp>
        <p:nvSpPr>
          <p:cNvPr id="3" name="Content Placeholder 2">
            <a:extLst>
              <a:ext uri="{FF2B5EF4-FFF2-40B4-BE49-F238E27FC236}">
                <a16:creationId xmlns:a16="http://schemas.microsoft.com/office/drawing/2014/main" id="{D2FD4776-5584-2491-F886-28F6730C8E10}"/>
              </a:ext>
            </a:extLst>
          </p:cNvPr>
          <p:cNvSpPr>
            <a:spLocks noGrp="1"/>
          </p:cNvSpPr>
          <p:nvPr>
            <p:ph sz="half" idx="1"/>
          </p:nvPr>
        </p:nvSpPr>
        <p:spPr>
          <a:xfrm>
            <a:off x="459486" y="2212848"/>
            <a:ext cx="2665059" cy="4122420"/>
          </a:xfrm>
        </p:spPr>
        <p:txBody>
          <a:bodyPr vert="horz" lIns="91440" tIns="45720" rIns="91440" bIns="45720" rtlCol="0">
            <a:normAutofit/>
          </a:bodyPr>
          <a:lstStyle/>
          <a:p>
            <a:pPr>
              <a:lnSpc>
                <a:spcPct val="120000"/>
              </a:lnSpc>
            </a:pPr>
            <a:r>
              <a:rPr lang="en-US" sz="1600"/>
              <a:t>Who has never used AI?</a:t>
            </a:r>
          </a:p>
          <a:p>
            <a:pPr>
              <a:lnSpc>
                <a:spcPct val="120000"/>
              </a:lnSpc>
            </a:pPr>
            <a:r>
              <a:rPr lang="en-US" sz="1600"/>
              <a:t>Who has dipped their toes into AI?</a:t>
            </a:r>
          </a:p>
          <a:p>
            <a:pPr>
              <a:lnSpc>
                <a:spcPct val="120000"/>
              </a:lnSpc>
            </a:pPr>
            <a:r>
              <a:rPr lang="en-US" sz="1600"/>
              <a:t>Who regularly uses AI?</a:t>
            </a:r>
          </a:p>
          <a:p>
            <a:pPr>
              <a:lnSpc>
                <a:spcPct val="120000"/>
              </a:lnSpc>
            </a:pPr>
            <a:r>
              <a:rPr lang="en-US" sz="1600"/>
              <a:t>Who uses AI for advocacy?</a:t>
            </a:r>
          </a:p>
        </p:txBody>
      </p:sp>
      <p:pic>
        <p:nvPicPr>
          <p:cNvPr id="6" name="Content Placeholder 5" descr="Several hands raised and ready to answer a question">
            <a:extLst>
              <a:ext uri="{FF2B5EF4-FFF2-40B4-BE49-F238E27FC236}">
                <a16:creationId xmlns:a16="http://schemas.microsoft.com/office/drawing/2014/main" id="{663696E5-1936-6C47-FFC2-18A236DFE7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4222" r="21471" b="-1"/>
          <a:stretch>
            <a:fillRect/>
          </a:stretch>
        </p:blipFill>
        <p:spPr>
          <a:xfrm>
            <a:off x="3564412" y="10"/>
            <a:ext cx="5579588" cy="6857990"/>
          </a:xfrm>
          <a:prstGeom prst="rect">
            <a:avLst/>
          </a:prstGeom>
        </p:spPr>
      </p:pic>
    </p:spTree>
    <p:extLst>
      <p:ext uri="{BB962C8B-B14F-4D97-AF65-F5344CB8AC3E}">
        <p14:creationId xmlns:p14="http://schemas.microsoft.com/office/powerpoint/2010/main" val="46069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5CDE502-555B-B27A-70B4-A1A302DCC3BD}"/>
              </a:ext>
            </a:extLst>
          </p:cNvPr>
          <p:cNvSpPr>
            <a:spLocks noGrp="1"/>
          </p:cNvSpPr>
          <p:nvPr>
            <p:ph type="title"/>
          </p:nvPr>
        </p:nvSpPr>
        <p:spPr>
          <a:xfrm>
            <a:off x="480060" y="1357884"/>
            <a:ext cx="8181594" cy="802386"/>
          </a:xfrm>
        </p:spPr>
        <p:txBody>
          <a:bodyPr vert="horz" lIns="68580" tIns="34290" rIns="68580" bIns="34290" rtlCol="0" anchor="ctr">
            <a:normAutofit/>
          </a:bodyPr>
          <a:lstStyle/>
          <a:p>
            <a:pPr algn="ctr"/>
            <a:r>
              <a:rPr lang="en-US" sz="4050" b="1" dirty="0"/>
              <a:t>Everyday AI Examples</a:t>
            </a:r>
          </a:p>
        </p:txBody>
      </p:sp>
      <p:sp>
        <p:nvSpPr>
          <p:cNvPr id="14"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7500" y="2189983"/>
            <a:ext cx="3429000" cy="13716"/>
          </a:xfrm>
          <a:custGeom>
            <a:avLst/>
            <a:gdLst>
              <a:gd name="connsiteX0" fmla="*/ 0 w 3429000"/>
              <a:gd name="connsiteY0" fmla="*/ 0 h 13716"/>
              <a:gd name="connsiteX1" fmla="*/ 617220 w 3429000"/>
              <a:gd name="connsiteY1" fmla="*/ 0 h 13716"/>
              <a:gd name="connsiteX2" fmla="*/ 1337310 w 3429000"/>
              <a:gd name="connsiteY2" fmla="*/ 0 h 13716"/>
              <a:gd name="connsiteX3" fmla="*/ 2057400 w 3429000"/>
              <a:gd name="connsiteY3" fmla="*/ 0 h 13716"/>
              <a:gd name="connsiteX4" fmla="*/ 2777490 w 3429000"/>
              <a:gd name="connsiteY4" fmla="*/ 0 h 13716"/>
              <a:gd name="connsiteX5" fmla="*/ 3429000 w 3429000"/>
              <a:gd name="connsiteY5" fmla="*/ 0 h 13716"/>
              <a:gd name="connsiteX6" fmla="*/ 3429000 w 3429000"/>
              <a:gd name="connsiteY6" fmla="*/ 13716 h 13716"/>
              <a:gd name="connsiteX7" fmla="*/ 2777490 w 3429000"/>
              <a:gd name="connsiteY7" fmla="*/ 13716 h 13716"/>
              <a:gd name="connsiteX8" fmla="*/ 2160270 w 3429000"/>
              <a:gd name="connsiteY8" fmla="*/ 13716 h 13716"/>
              <a:gd name="connsiteX9" fmla="*/ 1577340 w 3429000"/>
              <a:gd name="connsiteY9" fmla="*/ 13716 h 13716"/>
              <a:gd name="connsiteX10" fmla="*/ 857250 w 3429000"/>
              <a:gd name="connsiteY10" fmla="*/ 13716 h 13716"/>
              <a:gd name="connsiteX11" fmla="*/ 0 w 3429000"/>
              <a:gd name="connsiteY11" fmla="*/ 13716 h 13716"/>
              <a:gd name="connsiteX12" fmla="*/ 0 w 342900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3716" fill="none" extrusionOk="0">
                <a:moveTo>
                  <a:pt x="0" y="0"/>
                </a:moveTo>
                <a:cubicBezTo>
                  <a:pt x="211676" y="28702"/>
                  <a:pt x="456814" y="-24166"/>
                  <a:pt x="617220" y="0"/>
                </a:cubicBezTo>
                <a:cubicBezTo>
                  <a:pt x="777626" y="24166"/>
                  <a:pt x="1082860" y="-6298"/>
                  <a:pt x="1337310" y="0"/>
                </a:cubicBezTo>
                <a:cubicBezTo>
                  <a:pt x="1591760" y="6298"/>
                  <a:pt x="1909709" y="-7729"/>
                  <a:pt x="2057400" y="0"/>
                </a:cubicBezTo>
                <a:cubicBezTo>
                  <a:pt x="2205091" y="7729"/>
                  <a:pt x="2493402" y="25980"/>
                  <a:pt x="2777490" y="0"/>
                </a:cubicBezTo>
                <a:cubicBezTo>
                  <a:pt x="3061578" y="-25980"/>
                  <a:pt x="3176629" y="-10477"/>
                  <a:pt x="3429000" y="0"/>
                </a:cubicBezTo>
                <a:cubicBezTo>
                  <a:pt x="3428812" y="3463"/>
                  <a:pt x="3428342" y="8269"/>
                  <a:pt x="3429000" y="13716"/>
                </a:cubicBezTo>
                <a:cubicBezTo>
                  <a:pt x="3284757" y="898"/>
                  <a:pt x="3092298" y="21354"/>
                  <a:pt x="2777490" y="13716"/>
                </a:cubicBezTo>
                <a:cubicBezTo>
                  <a:pt x="2462682" y="6079"/>
                  <a:pt x="2336489" y="-8778"/>
                  <a:pt x="2160270" y="13716"/>
                </a:cubicBezTo>
                <a:cubicBezTo>
                  <a:pt x="1984051" y="36210"/>
                  <a:pt x="1841884" y="17992"/>
                  <a:pt x="1577340" y="13716"/>
                </a:cubicBezTo>
                <a:cubicBezTo>
                  <a:pt x="1312796" y="9441"/>
                  <a:pt x="1206150" y="-6337"/>
                  <a:pt x="857250" y="13716"/>
                </a:cubicBezTo>
                <a:cubicBezTo>
                  <a:pt x="508350" y="33769"/>
                  <a:pt x="406675" y="39013"/>
                  <a:pt x="0" y="13716"/>
                </a:cubicBezTo>
                <a:cubicBezTo>
                  <a:pt x="-30" y="7195"/>
                  <a:pt x="-258" y="4249"/>
                  <a:pt x="0" y="0"/>
                </a:cubicBezTo>
                <a:close/>
              </a:path>
              <a:path w="3429000" h="13716" stroke="0" extrusionOk="0">
                <a:moveTo>
                  <a:pt x="0" y="0"/>
                </a:moveTo>
                <a:cubicBezTo>
                  <a:pt x="128966" y="13940"/>
                  <a:pt x="344659" y="10746"/>
                  <a:pt x="617220" y="0"/>
                </a:cubicBezTo>
                <a:cubicBezTo>
                  <a:pt x="889781" y="-10746"/>
                  <a:pt x="1071833" y="3840"/>
                  <a:pt x="1371600" y="0"/>
                </a:cubicBezTo>
                <a:cubicBezTo>
                  <a:pt x="1671367" y="-3840"/>
                  <a:pt x="1960052" y="-11451"/>
                  <a:pt x="2125980" y="0"/>
                </a:cubicBezTo>
                <a:cubicBezTo>
                  <a:pt x="2291908" y="11451"/>
                  <a:pt x="2531239" y="22512"/>
                  <a:pt x="2743200" y="0"/>
                </a:cubicBezTo>
                <a:cubicBezTo>
                  <a:pt x="2955161" y="-22512"/>
                  <a:pt x="3161246" y="2262"/>
                  <a:pt x="3429000" y="0"/>
                </a:cubicBezTo>
                <a:cubicBezTo>
                  <a:pt x="3428371" y="4315"/>
                  <a:pt x="3428543" y="7538"/>
                  <a:pt x="3429000" y="13716"/>
                </a:cubicBezTo>
                <a:cubicBezTo>
                  <a:pt x="3137767" y="19038"/>
                  <a:pt x="2925794" y="30953"/>
                  <a:pt x="2708910" y="13716"/>
                </a:cubicBezTo>
                <a:cubicBezTo>
                  <a:pt x="2492026" y="-3521"/>
                  <a:pt x="2209218" y="-9821"/>
                  <a:pt x="2023110" y="13716"/>
                </a:cubicBezTo>
                <a:cubicBezTo>
                  <a:pt x="1837002" y="37253"/>
                  <a:pt x="1629948" y="12128"/>
                  <a:pt x="1440180" y="13716"/>
                </a:cubicBezTo>
                <a:cubicBezTo>
                  <a:pt x="1250412" y="15305"/>
                  <a:pt x="958917" y="18811"/>
                  <a:pt x="720090" y="13716"/>
                </a:cubicBezTo>
                <a:cubicBezTo>
                  <a:pt x="481263" y="8622"/>
                  <a:pt x="356133" y="-4513"/>
                  <a:pt x="0" y="13716"/>
                </a:cubicBezTo>
                <a:cubicBezTo>
                  <a:pt x="357" y="7703"/>
                  <a:pt x="656" y="59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a:extLst>
              <a:ext uri="{FF2B5EF4-FFF2-40B4-BE49-F238E27FC236}">
                <a16:creationId xmlns:a16="http://schemas.microsoft.com/office/drawing/2014/main" id="{209E77A1-5E39-4EF6-5AF8-489FD9118C0E}"/>
              </a:ext>
            </a:extLst>
          </p:cNvPr>
          <p:cNvPicPr>
            <a:picLocks noChangeAspect="1"/>
          </p:cNvPicPr>
          <p:nvPr/>
        </p:nvPicPr>
        <p:blipFill>
          <a:blip r:embed="rId2"/>
          <a:stretch>
            <a:fillRect/>
          </a:stretch>
        </p:blipFill>
        <p:spPr>
          <a:xfrm>
            <a:off x="148600" y="3497065"/>
            <a:ext cx="2124052" cy="1343150"/>
          </a:xfrm>
          <a:prstGeom prst="rect">
            <a:avLst/>
          </a:prstGeom>
        </p:spPr>
      </p:pic>
      <p:pic>
        <p:nvPicPr>
          <p:cNvPr id="4" name="Content Placeholder 3">
            <a:extLst>
              <a:ext uri="{FF2B5EF4-FFF2-40B4-BE49-F238E27FC236}">
                <a16:creationId xmlns:a16="http://schemas.microsoft.com/office/drawing/2014/main" id="{E9EFEB8B-191C-2A67-C308-73E7C4E7CF0B}"/>
              </a:ext>
            </a:extLst>
          </p:cNvPr>
          <p:cNvPicPr>
            <a:picLocks noGrp="1" noChangeAspect="1"/>
          </p:cNvPicPr>
          <p:nvPr>
            <p:ph idx="1"/>
          </p:nvPr>
        </p:nvPicPr>
        <p:blipFill>
          <a:blip r:embed="rId3"/>
          <a:stretch>
            <a:fillRect/>
          </a:stretch>
        </p:blipFill>
        <p:spPr>
          <a:xfrm>
            <a:off x="2384204" y="3315629"/>
            <a:ext cx="2124052" cy="1706021"/>
          </a:xfrm>
          <a:prstGeom prst="rect">
            <a:avLst/>
          </a:prstGeom>
        </p:spPr>
      </p:pic>
      <p:pic>
        <p:nvPicPr>
          <p:cNvPr id="7" name="Picture 6">
            <a:extLst>
              <a:ext uri="{FF2B5EF4-FFF2-40B4-BE49-F238E27FC236}">
                <a16:creationId xmlns:a16="http://schemas.microsoft.com/office/drawing/2014/main" id="{F283B6CA-F7F9-9535-E21F-47705CAB9F93}"/>
              </a:ext>
            </a:extLst>
          </p:cNvPr>
          <p:cNvPicPr>
            <a:picLocks noChangeAspect="1"/>
          </p:cNvPicPr>
          <p:nvPr/>
        </p:nvPicPr>
        <p:blipFill>
          <a:blip r:embed="rId4"/>
          <a:stretch>
            <a:fillRect/>
          </a:stretch>
        </p:blipFill>
        <p:spPr>
          <a:xfrm>
            <a:off x="4746952" y="2815160"/>
            <a:ext cx="1901639" cy="2706959"/>
          </a:xfrm>
          <a:prstGeom prst="rect">
            <a:avLst/>
          </a:prstGeom>
        </p:spPr>
      </p:pic>
      <p:pic>
        <p:nvPicPr>
          <p:cNvPr id="6" name="Picture 5">
            <a:extLst>
              <a:ext uri="{FF2B5EF4-FFF2-40B4-BE49-F238E27FC236}">
                <a16:creationId xmlns:a16="http://schemas.microsoft.com/office/drawing/2014/main" id="{BB3A3444-1EF3-3E31-1EC0-2DAD48E66A86}"/>
              </a:ext>
            </a:extLst>
          </p:cNvPr>
          <p:cNvPicPr>
            <a:picLocks noChangeAspect="1"/>
          </p:cNvPicPr>
          <p:nvPr/>
        </p:nvPicPr>
        <p:blipFill>
          <a:blip r:embed="rId5"/>
          <a:stretch>
            <a:fillRect/>
          </a:stretch>
        </p:blipFill>
        <p:spPr>
          <a:xfrm>
            <a:off x="6871348" y="3125198"/>
            <a:ext cx="2124052" cy="2086881"/>
          </a:xfrm>
          <a:prstGeom prst="rect">
            <a:avLst/>
          </a:prstGeom>
        </p:spPr>
      </p:pic>
    </p:spTree>
    <p:extLst>
      <p:ext uri="{BB962C8B-B14F-4D97-AF65-F5344CB8AC3E}">
        <p14:creationId xmlns:p14="http://schemas.microsoft.com/office/powerpoint/2010/main" val="326435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3485"/>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D301EBF5-1E05-B331-2A1A-110463CFBFE5}"/>
              </a:ext>
            </a:extLst>
          </p:cNvPr>
          <p:cNvSpPr>
            <a:spLocks noGrp="1"/>
          </p:cNvSpPr>
          <p:nvPr>
            <p:ph type="title"/>
          </p:nvPr>
        </p:nvSpPr>
        <p:spPr>
          <a:xfrm>
            <a:off x="359546" y="1660350"/>
            <a:ext cx="2954766" cy="4187345"/>
          </a:xfrm>
        </p:spPr>
        <p:txBody>
          <a:bodyPr>
            <a:normAutofit/>
          </a:bodyPr>
          <a:lstStyle/>
          <a:p>
            <a:pPr algn="r"/>
            <a:r>
              <a:rPr lang="en-US" sz="4650" b="1" dirty="0"/>
              <a:t>What is Artificial Intelligence (AI)?</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40" y="1706336"/>
            <a:ext cx="0" cy="428818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76AB178-D4E6-3240-79AF-B1BB5D928307}"/>
              </a:ext>
            </a:extLst>
          </p:cNvPr>
          <p:cNvGraphicFramePr>
            <a:graphicFrameLocks noGrp="1"/>
          </p:cNvGraphicFramePr>
          <p:nvPr>
            <p:ph idx="1"/>
            <p:extLst>
              <p:ext uri="{D42A27DB-BD31-4B8C-83A1-F6EECF244321}">
                <p14:modId xmlns:p14="http://schemas.microsoft.com/office/powerpoint/2010/main" val="1007022857"/>
              </p:ext>
            </p:extLst>
          </p:nvPr>
        </p:nvGraphicFramePr>
        <p:xfrm>
          <a:off x="3831402" y="1660351"/>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51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F27CF1FD-1875-F439-F080-8BD823E90393}"/>
              </a:ext>
            </a:extLst>
          </p:cNvPr>
          <p:cNvSpPr>
            <a:spLocks noGrp="1"/>
          </p:cNvSpPr>
          <p:nvPr>
            <p:ph type="title"/>
          </p:nvPr>
        </p:nvSpPr>
        <p:spPr>
          <a:xfrm>
            <a:off x="113643" y="1714237"/>
            <a:ext cx="2801783" cy="3354065"/>
          </a:xfrm>
        </p:spPr>
        <p:txBody>
          <a:bodyPr>
            <a:normAutofit/>
          </a:bodyPr>
          <a:lstStyle/>
          <a:p>
            <a:r>
              <a:rPr lang="en-US" sz="4000" b="1" dirty="0">
                <a:solidFill>
                  <a:srgbClr val="FFFFFF"/>
                </a:solidFill>
              </a:rPr>
              <a:t>Examples of Artificial Intelligence Tools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C31F86CC-ACB2-F91B-82B8-290E2E0600BC}"/>
              </a:ext>
            </a:extLst>
          </p:cNvPr>
          <p:cNvSpPr>
            <a:spLocks noGrp="1"/>
          </p:cNvSpPr>
          <p:nvPr>
            <p:ph idx="1"/>
          </p:nvPr>
        </p:nvSpPr>
        <p:spPr>
          <a:xfrm>
            <a:off x="3335482" y="1300759"/>
            <a:ext cx="5179868" cy="4189214"/>
          </a:xfrm>
        </p:spPr>
        <p:txBody>
          <a:bodyPr anchor="ctr">
            <a:normAutofit lnSpcReduction="10000"/>
          </a:bodyPr>
          <a:lstStyle/>
          <a:p>
            <a:r>
              <a:rPr lang="en-US" dirty="0"/>
              <a:t>ChatGPT: </a:t>
            </a:r>
            <a:r>
              <a:rPr lang="en-US" dirty="0">
                <a:hlinkClick r:id="rId2"/>
              </a:rPr>
              <a:t>https://chatgpt.com/</a:t>
            </a:r>
            <a:endParaRPr lang="en-US" dirty="0"/>
          </a:p>
          <a:p>
            <a:r>
              <a:rPr lang="en-US" dirty="0"/>
              <a:t>Perplexity AI: </a:t>
            </a:r>
            <a:r>
              <a:rPr lang="en-US" dirty="0">
                <a:hlinkClick r:id="rId3"/>
              </a:rPr>
              <a:t>https://www.perplexity.ai/</a:t>
            </a:r>
            <a:endParaRPr lang="en-US" dirty="0"/>
          </a:p>
          <a:p>
            <a:r>
              <a:rPr lang="en-US" dirty="0"/>
              <a:t>Claude: </a:t>
            </a:r>
            <a:r>
              <a:rPr lang="en-US" dirty="0">
                <a:hlinkClick r:id="rId4"/>
              </a:rPr>
              <a:t>https://claude.ai/</a:t>
            </a:r>
            <a:endParaRPr lang="en-US" dirty="0"/>
          </a:p>
          <a:p>
            <a:r>
              <a:rPr lang="en-US" dirty="0"/>
              <a:t>Google Gemini: </a:t>
            </a:r>
            <a:r>
              <a:rPr lang="en-US" dirty="0">
                <a:hlinkClick r:id="rId5"/>
              </a:rPr>
              <a:t>https://gemini.google.com/app</a:t>
            </a:r>
            <a:endParaRPr lang="en-US" dirty="0"/>
          </a:p>
          <a:p>
            <a:pPr marL="0" indent="0">
              <a:buNone/>
            </a:pPr>
            <a:endParaRPr lang="en-US" dirty="0"/>
          </a:p>
          <a:p>
            <a:pPr marL="0" indent="0">
              <a:buNone/>
            </a:pPr>
            <a:r>
              <a:rPr lang="en-US" dirty="0"/>
              <a:t>There is free access for all of these, though some have limitations to the free access. </a:t>
            </a:r>
          </a:p>
        </p:txBody>
      </p:sp>
    </p:spTree>
    <p:extLst>
      <p:ext uri="{BB962C8B-B14F-4D97-AF65-F5344CB8AC3E}">
        <p14:creationId xmlns:p14="http://schemas.microsoft.com/office/powerpoint/2010/main" val="190043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72281-5571-7363-7F67-E9D3E16D7B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1"/>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5" y="857250"/>
            <a:ext cx="3072908" cy="1627996"/>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290028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D201BD9-6C32-1DA4-F5CA-6DD4BB8F0A57}"/>
              </a:ext>
            </a:extLst>
          </p:cNvPr>
          <p:cNvSpPr>
            <a:spLocks noGrp="1"/>
          </p:cNvSpPr>
          <p:nvPr>
            <p:ph type="title"/>
          </p:nvPr>
        </p:nvSpPr>
        <p:spPr>
          <a:xfrm>
            <a:off x="1037674" y="1118899"/>
            <a:ext cx="7288583" cy="1182335"/>
          </a:xfrm>
        </p:spPr>
        <p:txBody>
          <a:bodyPr anchor="ctr">
            <a:normAutofit/>
          </a:bodyPr>
          <a:lstStyle/>
          <a:p>
            <a:r>
              <a:rPr lang="en-US" sz="3000" b="1" dirty="0">
                <a:solidFill>
                  <a:srgbClr val="FFFFFF"/>
                </a:solidFill>
              </a:rPr>
              <a:t>Practical Uses of AI in Advocacy</a:t>
            </a:r>
          </a:p>
        </p:txBody>
      </p:sp>
      <p:graphicFrame>
        <p:nvGraphicFramePr>
          <p:cNvPr id="7" name="Content Placeholder 2">
            <a:extLst>
              <a:ext uri="{FF2B5EF4-FFF2-40B4-BE49-F238E27FC236}">
                <a16:creationId xmlns:a16="http://schemas.microsoft.com/office/drawing/2014/main" id="{3376F72D-A129-6078-B0C0-869CD48DB7B7}"/>
              </a:ext>
            </a:extLst>
          </p:cNvPr>
          <p:cNvGraphicFramePr>
            <a:graphicFrameLocks noGrp="1"/>
          </p:cNvGraphicFramePr>
          <p:nvPr>
            <p:ph idx="1"/>
            <p:extLst>
              <p:ext uri="{D42A27DB-BD31-4B8C-83A1-F6EECF244321}">
                <p14:modId xmlns:p14="http://schemas.microsoft.com/office/powerpoint/2010/main" val="3323980882"/>
              </p:ext>
            </p:extLst>
          </p:nvPr>
        </p:nvGraphicFramePr>
        <p:xfrm>
          <a:off x="483042" y="2819235"/>
          <a:ext cx="8195872" cy="2767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80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3485"/>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DF12A2B7-26AD-236F-48BB-E58E34BFB2A0}"/>
              </a:ext>
            </a:extLst>
          </p:cNvPr>
          <p:cNvSpPr>
            <a:spLocks noGrp="1"/>
          </p:cNvSpPr>
          <p:nvPr>
            <p:ph type="title"/>
          </p:nvPr>
        </p:nvSpPr>
        <p:spPr>
          <a:xfrm>
            <a:off x="359546" y="1660350"/>
            <a:ext cx="2954766" cy="4187345"/>
          </a:xfrm>
        </p:spPr>
        <p:txBody>
          <a:bodyPr>
            <a:normAutofit/>
          </a:bodyPr>
          <a:lstStyle/>
          <a:p>
            <a:pPr algn="r"/>
            <a:r>
              <a:rPr lang="en-US" sz="6000" b="1" dirty="0"/>
              <a:t>It Starts with a Prompt</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40" y="1706336"/>
            <a:ext cx="0" cy="428818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E26AEEA-A4BC-32DC-51FE-8567EA2C3A21}"/>
              </a:ext>
            </a:extLst>
          </p:cNvPr>
          <p:cNvGraphicFramePr>
            <a:graphicFrameLocks noGrp="1"/>
          </p:cNvGraphicFramePr>
          <p:nvPr>
            <p:ph idx="1"/>
            <p:extLst>
              <p:ext uri="{D42A27DB-BD31-4B8C-83A1-F6EECF244321}">
                <p14:modId xmlns:p14="http://schemas.microsoft.com/office/powerpoint/2010/main" val="3875603031"/>
              </p:ext>
            </p:extLst>
          </p:nvPr>
        </p:nvGraphicFramePr>
        <p:xfrm>
          <a:off x="3831402" y="1660351"/>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06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180D-E0ED-4314-1FEC-FA9026910A27}"/>
              </a:ext>
            </a:extLst>
          </p:cNvPr>
          <p:cNvSpPr>
            <a:spLocks noGrp="1"/>
          </p:cNvSpPr>
          <p:nvPr>
            <p:ph type="title"/>
          </p:nvPr>
        </p:nvSpPr>
        <p:spPr>
          <a:xfrm>
            <a:off x="628650" y="119320"/>
            <a:ext cx="7886700" cy="1325563"/>
          </a:xfrm>
        </p:spPr>
        <p:txBody>
          <a:bodyPr/>
          <a:lstStyle/>
          <a:p>
            <a:r>
              <a:rPr lang="en-US" b="1" dirty="0"/>
              <a:t>Summarizing Legislation</a:t>
            </a:r>
          </a:p>
        </p:txBody>
      </p:sp>
      <p:sp>
        <p:nvSpPr>
          <p:cNvPr id="3" name="Content Placeholder 2">
            <a:extLst>
              <a:ext uri="{FF2B5EF4-FFF2-40B4-BE49-F238E27FC236}">
                <a16:creationId xmlns:a16="http://schemas.microsoft.com/office/drawing/2014/main" id="{A21A10E9-437E-909E-A2B3-F37BA5418835}"/>
              </a:ext>
            </a:extLst>
          </p:cNvPr>
          <p:cNvSpPr>
            <a:spLocks noGrp="1"/>
          </p:cNvSpPr>
          <p:nvPr>
            <p:ph idx="1"/>
          </p:nvPr>
        </p:nvSpPr>
        <p:spPr>
          <a:xfrm>
            <a:off x="587682" y="1136727"/>
            <a:ext cx="4508615" cy="3263504"/>
          </a:xfrm>
        </p:spPr>
        <p:txBody>
          <a:bodyPr vert="horz" lIns="91440" tIns="45720" rIns="91440" bIns="45720" rtlCol="0" anchor="t">
            <a:noAutofit/>
          </a:bodyPr>
          <a:lstStyle/>
          <a:p>
            <a:r>
              <a:rPr lang="en-US" sz="2400" b="1" dirty="0"/>
              <a:t>Role: </a:t>
            </a:r>
            <a:r>
              <a:rPr lang="en-US" sz="2400" dirty="0"/>
              <a:t>You are an advocate going to Washington DC to advocate for people with Down syndrome. You will discuss H.R. 1436/S. 627, the ENABLE Act.</a:t>
            </a:r>
          </a:p>
          <a:p>
            <a:r>
              <a:rPr lang="en-US" sz="2400" b="1" dirty="0"/>
              <a:t>Task:</a:t>
            </a:r>
            <a:r>
              <a:rPr lang="en-US" sz="2400" dirty="0"/>
              <a:t> Please provide a summary of the bill so that you understand the benefits for individuals with disabilities.</a:t>
            </a:r>
          </a:p>
          <a:p>
            <a:r>
              <a:rPr lang="en-US" sz="2400" b="1" dirty="0"/>
              <a:t>Format: </a:t>
            </a:r>
            <a:r>
              <a:rPr lang="en-US" sz="2400" dirty="0"/>
              <a:t>The summary should be a 1-page document </a:t>
            </a:r>
          </a:p>
          <a:p>
            <a:r>
              <a:rPr lang="en-US" sz="2400" b="1" dirty="0"/>
              <a:t>Note: </a:t>
            </a:r>
            <a:r>
              <a:rPr lang="en-US" sz="2400" dirty="0"/>
              <a:t>This was version 2. AI doesn’t always stick to your length restrictions!</a:t>
            </a:r>
          </a:p>
        </p:txBody>
      </p:sp>
      <p:pic>
        <p:nvPicPr>
          <p:cNvPr id="5" name="Picture 4">
            <a:extLst>
              <a:ext uri="{FF2B5EF4-FFF2-40B4-BE49-F238E27FC236}">
                <a16:creationId xmlns:a16="http://schemas.microsoft.com/office/drawing/2014/main" id="{EEC75D30-2551-7C8C-2FDE-F36417ADFE6B}"/>
              </a:ext>
            </a:extLst>
          </p:cNvPr>
          <p:cNvPicPr>
            <a:picLocks noChangeAspect="1"/>
          </p:cNvPicPr>
          <p:nvPr/>
        </p:nvPicPr>
        <p:blipFill>
          <a:blip r:embed="rId2"/>
          <a:stretch>
            <a:fillRect/>
          </a:stretch>
        </p:blipFill>
        <p:spPr>
          <a:xfrm>
            <a:off x="8028536" y="1044774"/>
            <a:ext cx="973628" cy="969035"/>
          </a:xfrm>
          <a:prstGeom prst="rect">
            <a:avLst/>
          </a:prstGeom>
        </p:spPr>
      </p:pic>
      <p:pic>
        <p:nvPicPr>
          <p:cNvPr id="7" name="Picture 6">
            <a:extLst>
              <a:ext uri="{FF2B5EF4-FFF2-40B4-BE49-F238E27FC236}">
                <a16:creationId xmlns:a16="http://schemas.microsoft.com/office/drawing/2014/main" id="{B9466BF4-4FB7-6120-BC5B-92D8502595E6}"/>
              </a:ext>
            </a:extLst>
          </p:cNvPr>
          <p:cNvPicPr>
            <a:picLocks noChangeAspect="1"/>
          </p:cNvPicPr>
          <p:nvPr/>
        </p:nvPicPr>
        <p:blipFill>
          <a:blip r:embed="rId3"/>
          <a:stretch>
            <a:fillRect/>
          </a:stretch>
        </p:blipFill>
        <p:spPr>
          <a:xfrm>
            <a:off x="5254859" y="2053371"/>
            <a:ext cx="3295204" cy="3581971"/>
          </a:xfrm>
          <a:prstGeom prst="rect">
            <a:avLst/>
          </a:prstGeom>
        </p:spPr>
      </p:pic>
      <p:sp>
        <p:nvSpPr>
          <p:cNvPr id="8" name="TextBox 7">
            <a:extLst>
              <a:ext uri="{FF2B5EF4-FFF2-40B4-BE49-F238E27FC236}">
                <a16:creationId xmlns:a16="http://schemas.microsoft.com/office/drawing/2014/main" id="{43A4C9A4-9E46-20F5-3A35-E30D1FC234C7}"/>
              </a:ext>
            </a:extLst>
          </p:cNvPr>
          <p:cNvSpPr txBox="1"/>
          <p:nvPr/>
        </p:nvSpPr>
        <p:spPr>
          <a:xfrm>
            <a:off x="5424055" y="5635341"/>
            <a:ext cx="3386222" cy="300082"/>
          </a:xfrm>
          <a:prstGeom prst="rect">
            <a:avLst/>
          </a:prstGeom>
          <a:noFill/>
        </p:spPr>
        <p:txBody>
          <a:bodyPr wrap="square" rtlCol="0">
            <a:spAutoFit/>
          </a:bodyPr>
          <a:lstStyle/>
          <a:p>
            <a:r>
              <a:rPr lang="en-US" sz="1350" dirty="0"/>
              <a:t>Generated using Perplexity. </a:t>
            </a:r>
          </a:p>
        </p:txBody>
      </p:sp>
    </p:spTree>
    <p:extLst>
      <p:ext uri="{BB962C8B-B14F-4D97-AF65-F5344CB8AC3E}">
        <p14:creationId xmlns:p14="http://schemas.microsoft.com/office/powerpoint/2010/main" val="401748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E9C7-8436-493E-AAEB-1FC71AB24675}"/>
              </a:ext>
            </a:extLst>
          </p:cNvPr>
          <p:cNvSpPr>
            <a:spLocks noGrp="1"/>
          </p:cNvSpPr>
          <p:nvPr>
            <p:ph type="title"/>
          </p:nvPr>
        </p:nvSpPr>
        <p:spPr/>
        <p:txBody>
          <a:bodyPr/>
          <a:lstStyle/>
          <a:p>
            <a:r>
              <a:rPr lang="en-US" b="1" dirty="0"/>
              <a:t>Developing Your Talking Points</a:t>
            </a:r>
          </a:p>
        </p:txBody>
      </p:sp>
      <p:sp>
        <p:nvSpPr>
          <p:cNvPr id="3" name="Content Placeholder 2">
            <a:extLst>
              <a:ext uri="{FF2B5EF4-FFF2-40B4-BE49-F238E27FC236}">
                <a16:creationId xmlns:a16="http://schemas.microsoft.com/office/drawing/2014/main" id="{9BFE9B94-89DC-232A-9AB8-33D7E34B1A37}"/>
              </a:ext>
            </a:extLst>
          </p:cNvPr>
          <p:cNvSpPr>
            <a:spLocks noGrp="1"/>
          </p:cNvSpPr>
          <p:nvPr>
            <p:ph idx="1"/>
          </p:nvPr>
        </p:nvSpPr>
        <p:spPr>
          <a:xfrm>
            <a:off x="530327" y="1374340"/>
            <a:ext cx="4026104" cy="3263504"/>
          </a:xfrm>
        </p:spPr>
        <p:txBody>
          <a:bodyPr vert="horz" lIns="91440" tIns="45720" rIns="91440" bIns="45720" rtlCol="0" anchor="t">
            <a:noAutofit/>
          </a:bodyPr>
          <a:lstStyle/>
          <a:p>
            <a:r>
              <a:rPr lang="en-US" sz="2200" b="1" dirty="0"/>
              <a:t>Role: </a:t>
            </a:r>
            <a:r>
              <a:rPr lang="en-US" sz="2200" dirty="0"/>
              <a:t>You are an individual visiting your legislators in Washington DC to advocate for individuals with Down syndrome, and you will be talking about the ENABLE Act</a:t>
            </a:r>
          </a:p>
          <a:p>
            <a:r>
              <a:rPr lang="en-US" sz="2200" b="1" dirty="0"/>
              <a:t>Task:</a:t>
            </a:r>
            <a:r>
              <a:rPr lang="en-US" sz="2200" dirty="0"/>
              <a:t> Please create talking points to guide the discussion of key points with legislators</a:t>
            </a:r>
          </a:p>
          <a:p>
            <a:r>
              <a:rPr lang="en-US" sz="2200" b="1" dirty="0"/>
              <a:t>Format: </a:t>
            </a:r>
            <a:r>
              <a:rPr lang="en-US" sz="2200" dirty="0"/>
              <a:t>the information should be presented as an overview of up to 5 key bullet points that can be presented in 1-2 minutes. You may receive questions about who sponsored the bill. </a:t>
            </a:r>
          </a:p>
        </p:txBody>
      </p:sp>
      <p:pic>
        <p:nvPicPr>
          <p:cNvPr id="6" name="Picture 5">
            <a:extLst>
              <a:ext uri="{FF2B5EF4-FFF2-40B4-BE49-F238E27FC236}">
                <a16:creationId xmlns:a16="http://schemas.microsoft.com/office/drawing/2014/main" id="{93B674A2-5D9F-4507-6A47-5180BE82626E}"/>
              </a:ext>
            </a:extLst>
          </p:cNvPr>
          <p:cNvPicPr>
            <a:picLocks noChangeAspect="1"/>
          </p:cNvPicPr>
          <p:nvPr/>
        </p:nvPicPr>
        <p:blipFill>
          <a:blip r:embed="rId2"/>
          <a:stretch>
            <a:fillRect/>
          </a:stretch>
        </p:blipFill>
        <p:spPr>
          <a:xfrm>
            <a:off x="4572000" y="2164199"/>
            <a:ext cx="4258044" cy="3097799"/>
          </a:xfrm>
          <a:prstGeom prst="rect">
            <a:avLst/>
          </a:prstGeom>
        </p:spPr>
      </p:pic>
      <p:sp>
        <p:nvSpPr>
          <p:cNvPr id="7" name="TextBox 6">
            <a:extLst>
              <a:ext uri="{FF2B5EF4-FFF2-40B4-BE49-F238E27FC236}">
                <a16:creationId xmlns:a16="http://schemas.microsoft.com/office/drawing/2014/main" id="{FCD01833-5F76-46E3-CF3E-9E8E1CDC432A}"/>
              </a:ext>
            </a:extLst>
          </p:cNvPr>
          <p:cNvSpPr txBox="1"/>
          <p:nvPr/>
        </p:nvSpPr>
        <p:spPr>
          <a:xfrm>
            <a:off x="4572000" y="5438662"/>
            <a:ext cx="3802510" cy="300082"/>
          </a:xfrm>
          <a:prstGeom prst="rect">
            <a:avLst/>
          </a:prstGeom>
          <a:noFill/>
        </p:spPr>
        <p:txBody>
          <a:bodyPr wrap="square" rtlCol="0">
            <a:spAutoFit/>
          </a:bodyPr>
          <a:lstStyle/>
          <a:p>
            <a:r>
              <a:rPr lang="en-US" sz="1350" dirty="0"/>
              <a:t>Generated using Perplexity. </a:t>
            </a:r>
          </a:p>
        </p:txBody>
      </p:sp>
      <p:pic>
        <p:nvPicPr>
          <p:cNvPr id="9" name="Picture 8">
            <a:extLst>
              <a:ext uri="{FF2B5EF4-FFF2-40B4-BE49-F238E27FC236}">
                <a16:creationId xmlns:a16="http://schemas.microsoft.com/office/drawing/2014/main" id="{E8DD0EBF-D923-D0C7-F895-DB5FC5F36DCF}"/>
              </a:ext>
            </a:extLst>
          </p:cNvPr>
          <p:cNvPicPr>
            <a:picLocks noChangeAspect="1"/>
          </p:cNvPicPr>
          <p:nvPr/>
        </p:nvPicPr>
        <p:blipFill>
          <a:blip r:embed="rId3"/>
          <a:stretch>
            <a:fillRect/>
          </a:stretch>
        </p:blipFill>
        <p:spPr>
          <a:xfrm>
            <a:off x="8130472" y="1131094"/>
            <a:ext cx="769757" cy="856441"/>
          </a:xfrm>
          <a:prstGeom prst="rect">
            <a:avLst/>
          </a:prstGeom>
        </p:spPr>
      </p:pic>
    </p:spTree>
    <p:extLst>
      <p:ext uri="{BB962C8B-B14F-4D97-AF65-F5344CB8AC3E}">
        <p14:creationId xmlns:p14="http://schemas.microsoft.com/office/powerpoint/2010/main" val="300105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e0e227d-66a9-4839-ac63-1359af84a10b">
      <Terms xmlns="http://schemas.microsoft.com/office/infopath/2007/PartnerControls"/>
    </lcf76f155ced4ddcb4097134ff3c332f>
    <TaxCatchAll xmlns="8ce2d35f-2ec9-40a5-ba4a-a6f38d28eb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838A97BBDDA64BAFE926C1E1FD1678" ma:contentTypeVersion="17" ma:contentTypeDescription="Create a new document." ma:contentTypeScope="" ma:versionID="332a13083c209e165d1c0b4b44835d89">
  <xsd:schema xmlns:xsd="http://www.w3.org/2001/XMLSchema" xmlns:xs="http://www.w3.org/2001/XMLSchema" xmlns:p="http://schemas.microsoft.com/office/2006/metadata/properties" xmlns:ns2="6e0e227d-66a9-4839-ac63-1359af84a10b" xmlns:ns3="8ce2d35f-2ec9-40a5-ba4a-a6f38d28ebd2" targetNamespace="http://schemas.microsoft.com/office/2006/metadata/properties" ma:root="true" ma:fieldsID="e4546a86e80b7f5bd666043f13d4e69f" ns2:_="" ns3:_="">
    <xsd:import namespace="6e0e227d-66a9-4839-ac63-1359af84a10b"/>
    <xsd:import namespace="8ce2d35f-2ec9-40a5-ba4a-a6f38d28eb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e227d-66a9-4839-ac63-1359af84a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6d96783-f69f-464d-b4f6-7e0963237b5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e2d35f-2ec9-40a5-ba4a-a6f38d28ebd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47d7bc6-02aa-4c37-be2d-080bd4129dc9}" ma:internalName="TaxCatchAll" ma:showField="CatchAllData" ma:web="8ce2d35f-2ec9-40a5-ba4a-a6f38d28ebd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F2868-ACCD-46AB-B395-84244F2C2FB5}">
  <ds:schemaRefs>
    <ds:schemaRef ds:uri="http://schemas.microsoft.com/sharepoint/v3/contenttype/forms"/>
  </ds:schemaRefs>
</ds:datastoreItem>
</file>

<file path=customXml/itemProps2.xml><?xml version="1.0" encoding="utf-8"?>
<ds:datastoreItem xmlns:ds="http://schemas.openxmlformats.org/officeDocument/2006/customXml" ds:itemID="{C8FA6978-B6EF-425E-8FD3-D44A0EDCF997}">
  <ds:schemaRefs>
    <ds:schemaRef ds:uri="http://schemas.microsoft.com/office/2006/metadata/properties"/>
    <ds:schemaRef ds:uri="6e0e227d-66a9-4839-ac63-1359af84a10b"/>
    <ds:schemaRef ds:uri="http://purl.org/dc/terms/"/>
    <ds:schemaRef ds:uri="http://purl.org/dc/dcmitype/"/>
    <ds:schemaRef ds:uri="8ce2d35f-2ec9-40a5-ba4a-a6f38d28ebd2"/>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80D0EA18-CA07-4DE1-9E7D-BA8E4780C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e227d-66a9-4839-ac63-1359af84a10b"/>
    <ds:schemaRef ds:uri="8ce2d35f-2ec9-40a5-ba4a-a6f38d28eb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59acb8e-f241-4d56-bd73-cf808f852743}" enabled="0" method="" siteId="{559acb8e-f241-4d56-bd73-cf808f852743}" removed="1"/>
</clbl:labelList>
</file>

<file path=docProps/app.xml><?xml version="1.0" encoding="utf-8"?>
<Properties xmlns="http://schemas.openxmlformats.org/officeDocument/2006/extended-properties" xmlns:vt="http://schemas.openxmlformats.org/officeDocument/2006/docPropsVTypes">
  <TotalTime>2283</TotalTime>
  <Words>1327</Words>
  <Application>Microsoft Office PowerPoint</Application>
  <PresentationFormat>On-screen Show (4:3)</PresentationFormat>
  <Paragraphs>106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Empowering Advocacy: Harnessing AI for Impact</vt:lpstr>
      <vt:lpstr>How familiar are you with Artificial Intelligence (AI)?</vt:lpstr>
      <vt:lpstr>Everyday AI Examples</vt:lpstr>
      <vt:lpstr>What is Artificial Intelligence (AI)?</vt:lpstr>
      <vt:lpstr>Examples of Artificial Intelligence Tools</vt:lpstr>
      <vt:lpstr>Practical Uses of AI in Advocacy</vt:lpstr>
      <vt:lpstr>It Starts with a Prompt</vt:lpstr>
      <vt:lpstr>Summarizing Legislation</vt:lpstr>
      <vt:lpstr>Developing Your Talking Points</vt:lpstr>
      <vt:lpstr>Creating Plain Language Materials</vt:lpstr>
      <vt:lpstr>Plain Language Material Example</vt:lpstr>
      <vt:lpstr>Organizing Your Biography</vt:lpstr>
      <vt:lpstr>Writing Social Medial Posts and Thank You Notes</vt:lpstr>
      <vt:lpstr>Writing Social Media Posts and Email, Part 1</vt:lpstr>
      <vt:lpstr>Writing Social Media Posts and Email, Part 2</vt:lpstr>
      <vt:lpstr>Today We Learned…</vt:lpstr>
      <vt:lpstr>What Questions Can I Answer?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Mitchel Rothholz</dc:creator>
  <cp:lastModifiedBy>Jawanda Mast</cp:lastModifiedBy>
  <cp:revision>55</cp:revision>
  <dcterms:created xsi:type="dcterms:W3CDTF">2025-05-04T20:12:55Z</dcterms:created>
  <dcterms:modified xsi:type="dcterms:W3CDTF">2025-07-11T18:17:28Z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0x0101006D838A97BBDDA64BAFE926C1E1FD1678</vt:lpwstr>
  </property>
  <property fmtid="{D5CDD505-2E9C-101B-9397-08002B2CF9AE}" pid="3" name="MediaServiceImageTags">
    <vt:lpwstr/>
  </property>
</Properties>
</file>