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0" r:id="rId5"/>
  </p:sldMasterIdLst>
  <p:sldIdLst>
    <p:sldId id="757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4" r:id="rId14"/>
    <p:sldId id="263" r:id="rId15"/>
  </p:sldIdLst>
  <p:sldSz cx="9144000" cy="6858000" type="screen4x3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920" userDrawn="1">
          <p15:clr>
            <a:srgbClr val="A4A3A4"/>
          </p15:clr>
        </p15:guide>
        <p15:guide id="2" pos="10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09A8F2-82C0-7F2F-6939-3EDFC3CAB346}" v="9" dt="2025-07-11T00:29:41.04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1920"/>
        <p:guide pos="10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h Jose" userId="S::leah@ndsccenter.org::025e01aa-dd08-4cf6-a6f6-d3fb306d4856" providerId="AD" clId="Web-{1709A8F2-82C0-7F2F-6939-3EDFC3CAB346}"/>
    <pc:docChg chg="addSld delSld modSld sldOrd addMainMaster modMainMaster">
      <pc:chgData name="Leah Jose" userId="S::leah@ndsccenter.org::025e01aa-dd08-4cf6-a6f6-d3fb306d4856" providerId="AD" clId="Web-{1709A8F2-82C0-7F2F-6939-3EDFC3CAB346}" dt="2025-07-11T00:29:38.809" v="7" actId="20577"/>
      <pc:docMkLst>
        <pc:docMk/>
      </pc:docMkLst>
      <pc:sldChg chg="modSp add del ord">
        <pc:chgData name="Leah Jose" userId="S::leah@ndsccenter.org::025e01aa-dd08-4cf6-a6f6-d3fb306d4856" providerId="AD" clId="Web-{1709A8F2-82C0-7F2F-6939-3EDFC3CAB346}" dt="2025-07-11T00:29:38.809" v="7" actId="20577"/>
        <pc:sldMkLst>
          <pc:docMk/>
          <pc:sldMk cId="2330891236" sldId="757"/>
        </pc:sldMkLst>
        <pc:spChg chg="mod">
          <ac:chgData name="Leah Jose" userId="S::leah@ndsccenter.org::025e01aa-dd08-4cf6-a6f6-d3fb306d4856" providerId="AD" clId="Web-{1709A8F2-82C0-7F2F-6939-3EDFC3CAB346}" dt="2025-07-11T00:29:38.809" v="7" actId="20577"/>
          <ac:spMkLst>
            <pc:docMk/>
            <pc:sldMk cId="2330891236" sldId="757"/>
            <ac:spMk id="5" creationId="{1166194A-BB8C-513F-5B0F-264329EC8623}"/>
          </ac:spMkLst>
        </pc:spChg>
      </pc:sldChg>
      <pc:sldMasterChg chg="addSldLayout delSldLayout modSldLayout">
        <pc:chgData name="Leah Jose" userId="S::leah@ndsccenter.org::025e01aa-dd08-4cf6-a6f6-d3fb306d4856" providerId="AD" clId="Web-{1709A8F2-82C0-7F2F-6939-3EDFC3CAB346}" dt="2025-07-11T00:29:04.574" v="4"/>
        <pc:sldMasterMkLst>
          <pc:docMk/>
          <pc:sldMasterMk cId="0" sldId="2147483648"/>
        </pc:sldMasterMkLst>
        <pc:sldLayoutChg chg="add del">
          <pc:chgData name="Leah Jose" userId="S::leah@ndsccenter.org::025e01aa-dd08-4cf6-a6f6-d3fb306d4856" providerId="AD" clId="Web-{1709A8F2-82C0-7F2F-6939-3EDFC3CAB346}" dt="2025-07-11T00:28:54.948" v="3"/>
          <pc:sldLayoutMkLst>
            <pc:docMk/>
            <pc:sldMasterMk cId="0" sldId="2147483648"/>
            <pc:sldLayoutMk cId="2642827920" sldId="2147483666"/>
          </pc:sldLayoutMkLst>
        </pc:sldLayoutChg>
        <pc:sldLayoutChg chg="replId">
          <pc:chgData name="Leah Jose" userId="S::leah@ndsccenter.org::025e01aa-dd08-4cf6-a6f6-d3fb306d4856" providerId="AD" clId="Web-{1709A8F2-82C0-7F2F-6939-3EDFC3CAB346}" dt="2025-07-11T00:29:04.574" v="4"/>
          <pc:sldLayoutMkLst>
            <pc:docMk/>
            <pc:sldMasterMk cId="0" sldId="2147483648"/>
            <pc:sldLayoutMk cId="0" sldId="2147483672"/>
          </pc:sldLayoutMkLst>
        </pc:sldLayoutChg>
        <pc:sldLayoutChg chg="replId">
          <pc:chgData name="Leah Jose" userId="S::leah@ndsccenter.org::025e01aa-dd08-4cf6-a6f6-d3fb306d4856" providerId="AD" clId="Web-{1709A8F2-82C0-7F2F-6939-3EDFC3CAB346}" dt="2025-07-11T00:29:04.574" v="4"/>
          <pc:sldLayoutMkLst>
            <pc:docMk/>
            <pc:sldMasterMk cId="0" sldId="2147483648"/>
            <pc:sldLayoutMk cId="0" sldId="2147483673"/>
          </pc:sldLayoutMkLst>
        </pc:sldLayoutChg>
        <pc:sldLayoutChg chg="replId">
          <pc:chgData name="Leah Jose" userId="S::leah@ndsccenter.org::025e01aa-dd08-4cf6-a6f6-d3fb306d4856" providerId="AD" clId="Web-{1709A8F2-82C0-7F2F-6939-3EDFC3CAB346}" dt="2025-07-11T00:29:04.574" v="4"/>
          <pc:sldLayoutMkLst>
            <pc:docMk/>
            <pc:sldMasterMk cId="0" sldId="2147483648"/>
            <pc:sldLayoutMk cId="0" sldId="2147483674"/>
          </pc:sldLayoutMkLst>
        </pc:sldLayoutChg>
        <pc:sldLayoutChg chg="replId">
          <pc:chgData name="Leah Jose" userId="S::leah@ndsccenter.org::025e01aa-dd08-4cf6-a6f6-d3fb306d4856" providerId="AD" clId="Web-{1709A8F2-82C0-7F2F-6939-3EDFC3CAB346}" dt="2025-07-11T00:29:04.574" v="4"/>
          <pc:sldLayoutMkLst>
            <pc:docMk/>
            <pc:sldMasterMk cId="0" sldId="2147483648"/>
            <pc:sldLayoutMk cId="0" sldId="2147483675"/>
          </pc:sldLayoutMkLst>
        </pc:sldLayoutChg>
        <pc:sldLayoutChg chg="replId">
          <pc:chgData name="Leah Jose" userId="S::leah@ndsccenter.org::025e01aa-dd08-4cf6-a6f6-d3fb306d4856" providerId="AD" clId="Web-{1709A8F2-82C0-7F2F-6939-3EDFC3CAB346}" dt="2025-07-11T00:29:04.574" v="4"/>
          <pc:sldLayoutMkLst>
            <pc:docMk/>
            <pc:sldMasterMk cId="0" sldId="2147483648"/>
            <pc:sldLayoutMk cId="0" sldId="2147483676"/>
          </pc:sldLayoutMkLst>
        </pc:sldLayoutChg>
      </pc:sldMasterChg>
      <pc:sldMasterChg chg="add addSldLayout">
        <pc:chgData name="Leah Jose" userId="S::leah@ndsccenter.org::025e01aa-dd08-4cf6-a6f6-d3fb306d4856" providerId="AD" clId="Web-{1709A8F2-82C0-7F2F-6939-3EDFC3CAB346}" dt="2025-07-11T00:29:04.574" v="4"/>
        <pc:sldMasterMkLst>
          <pc:docMk/>
          <pc:sldMasterMk cId="2460954070" sldId="2147483660"/>
        </pc:sldMasterMkLst>
        <pc:sldLayoutChg chg="add">
          <pc:chgData name="Leah Jose" userId="S::leah@ndsccenter.org::025e01aa-dd08-4cf6-a6f6-d3fb306d4856" providerId="AD" clId="Web-{1709A8F2-82C0-7F2F-6939-3EDFC3CAB346}" dt="2025-07-11T00:29:04.574" v="4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">
          <pc:chgData name="Leah Jose" userId="S::leah@ndsccenter.org::025e01aa-dd08-4cf6-a6f6-d3fb306d4856" providerId="AD" clId="Web-{1709A8F2-82C0-7F2F-6939-3EDFC3CAB346}" dt="2025-07-11T00:29:04.574" v="4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">
          <pc:chgData name="Leah Jose" userId="S::leah@ndsccenter.org::025e01aa-dd08-4cf6-a6f6-d3fb306d4856" providerId="AD" clId="Web-{1709A8F2-82C0-7F2F-6939-3EDFC3CAB346}" dt="2025-07-11T00:29:04.574" v="4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">
          <pc:chgData name="Leah Jose" userId="S::leah@ndsccenter.org::025e01aa-dd08-4cf6-a6f6-d3fb306d4856" providerId="AD" clId="Web-{1709A8F2-82C0-7F2F-6939-3EDFC3CAB346}" dt="2025-07-11T00:29:04.574" v="4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">
          <pc:chgData name="Leah Jose" userId="S::leah@ndsccenter.org::025e01aa-dd08-4cf6-a6f6-d3fb306d4856" providerId="AD" clId="Web-{1709A8F2-82C0-7F2F-6939-3EDFC3CAB346}" dt="2025-07-11T00:29:04.574" v="4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">
          <pc:chgData name="Leah Jose" userId="S::leah@ndsccenter.org::025e01aa-dd08-4cf6-a6f6-d3fb306d4856" providerId="AD" clId="Web-{1709A8F2-82C0-7F2F-6939-3EDFC3CAB346}" dt="2025-07-11T00:29:04.574" v="4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">
          <pc:chgData name="Leah Jose" userId="S::leah@ndsccenter.org::025e01aa-dd08-4cf6-a6f6-d3fb306d4856" providerId="AD" clId="Web-{1709A8F2-82C0-7F2F-6939-3EDFC3CAB346}" dt="2025-07-11T00:29:04.574" v="4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">
          <pc:chgData name="Leah Jose" userId="S::leah@ndsccenter.org::025e01aa-dd08-4cf6-a6f6-d3fb306d4856" providerId="AD" clId="Web-{1709A8F2-82C0-7F2F-6939-3EDFC3CAB346}" dt="2025-07-11T00:29:04.574" v="4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">
          <pc:chgData name="Leah Jose" userId="S::leah@ndsccenter.org::025e01aa-dd08-4cf6-a6f6-d3fb306d4856" providerId="AD" clId="Web-{1709A8F2-82C0-7F2F-6939-3EDFC3CAB346}" dt="2025-07-11T00:29:04.574" v="4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">
          <pc:chgData name="Leah Jose" userId="S::leah@ndsccenter.org::025e01aa-dd08-4cf6-a6f6-d3fb306d4856" providerId="AD" clId="Web-{1709A8F2-82C0-7F2F-6939-3EDFC3CAB346}" dt="2025-07-11T00:29:04.574" v="4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">
          <pc:chgData name="Leah Jose" userId="S::leah@ndsccenter.org::025e01aa-dd08-4cf6-a6f6-d3fb306d4856" providerId="AD" clId="Web-{1709A8F2-82C0-7F2F-6939-3EDFC3CAB346}" dt="2025-07-11T00:29:04.574" v="4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F7F7F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F7F7F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270927" y="984937"/>
            <a:ext cx="23813" cy="4888230"/>
          </a:xfrm>
          <a:custGeom>
            <a:avLst/>
            <a:gdLst/>
            <a:ahLst/>
            <a:cxnLst/>
            <a:rect l="l" t="t" r="r" b="b"/>
            <a:pathLst>
              <a:path w="47625" h="7332345">
                <a:moveTo>
                  <a:pt x="47624" y="7332203"/>
                </a:moveTo>
                <a:lnTo>
                  <a:pt x="0" y="7332203"/>
                </a:lnTo>
                <a:lnTo>
                  <a:pt x="0" y="0"/>
                </a:lnTo>
                <a:lnTo>
                  <a:pt x="47624" y="0"/>
                </a:lnTo>
                <a:lnTo>
                  <a:pt x="47624" y="7332203"/>
                </a:lnTo>
                <a:close/>
              </a:path>
            </a:pathLst>
          </a:custGeom>
          <a:solidFill>
            <a:srgbClr val="2A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54209" y="3313227"/>
            <a:ext cx="279718" cy="397087"/>
          </a:xfrm>
          <a:custGeom>
            <a:avLst/>
            <a:gdLst/>
            <a:ahLst/>
            <a:cxnLst/>
            <a:rect l="l" t="t" r="r" b="b"/>
            <a:pathLst>
              <a:path w="559434" h="595629">
                <a:moveTo>
                  <a:pt x="258267" y="595459"/>
                </a:moveTo>
                <a:lnTo>
                  <a:pt x="248192" y="594787"/>
                </a:lnTo>
                <a:lnTo>
                  <a:pt x="233078" y="593108"/>
                </a:lnTo>
                <a:lnTo>
                  <a:pt x="230056" y="592436"/>
                </a:lnTo>
                <a:lnTo>
                  <a:pt x="213935" y="589414"/>
                </a:lnTo>
                <a:lnTo>
                  <a:pt x="208561" y="588070"/>
                </a:lnTo>
                <a:lnTo>
                  <a:pt x="205875" y="587063"/>
                </a:lnTo>
                <a:lnTo>
                  <a:pt x="204195" y="586727"/>
                </a:lnTo>
                <a:lnTo>
                  <a:pt x="203304" y="586281"/>
                </a:lnTo>
                <a:lnTo>
                  <a:pt x="202858" y="586281"/>
                </a:lnTo>
                <a:lnTo>
                  <a:pt x="201173" y="585719"/>
                </a:lnTo>
                <a:lnTo>
                  <a:pt x="197143" y="584250"/>
                </a:lnTo>
                <a:lnTo>
                  <a:pt x="189418" y="581353"/>
                </a:lnTo>
                <a:lnTo>
                  <a:pt x="187067" y="580346"/>
                </a:lnTo>
                <a:lnTo>
                  <a:pt x="182365" y="577659"/>
                </a:lnTo>
                <a:lnTo>
                  <a:pt x="177328" y="574972"/>
                </a:lnTo>
                <a:lnTo>
                  <a:pt x="172290" y="571614"/>
                </a:lnTo>
                <a:lnTo>
                  <a:pt x="167588" y="568591"/>
                </a:lnTo>
                <a:lnTo>
                  <a:pt x="164229" y="566240"/>
                </a:lnTo>
                <a:lnTo>
                  <a:pt x="159192" y="562882"/>
                </a:lnTo>
                <a:lnTo>
                  <a:pt x="144078" y="551799"/>
                </a:lnTo>
                <a:lnTo>
                  <a:pt x="140048" y="547768"/>
                </a:lnTo>
                <a:lnTo>
                  <a:pt x="131316" y="540380"/>
                </a:lnTo>
                <a:lnTo>
                  <a:pt x="116875" y="527953"/>
                </a:lnTo>
                <a:lnTo>
                  <a:pt x="112509" y="523587"/>
                </a:lnTo>
                <a:lnTo>
                  <a:pt x="103105" y="514855"/>
                </a:lnTo>
                <a:lnTo>
                  <a:pt x="99075" y="510489"/>
                </a:lnTo>
                <a:lnTo>
                  <a:pt x="89671" y="501757"/>
                </a:lnTo>
                <a:lnTo>
                  <a:pt x="85305" y="496719"/>
                </a:lnTo>
                <a:lnTo>
                  <a:pt x="81275" y="492353"/>
                </a:lnTo>
                <a:lnTo>
                  <a:pt x="77245" y="487652"/>
                </a:lnTo>
                <a:lnTo>
                  <a:pt x="72543" y="482278"/>
                </a:lnTo>
                <a:lnTo>
                  <a:pt x="71199" y="480263"/>
                </a:lnTo>
                <a:lnTo>
                  <a:pt x="69184" y="477912"/>
                </a:lnTo>
                <a:lnTo>
                  <a:pt x="57765" y="463135"/>
                </a:lnTo>
                <a:lnTo>
                  <a:pt x="54071" y="458097"/>
                </a:lnTo>
                <a:lnTo>
                  <a:pt x="50041" y="453395"/>
                </a:lnTo>
                <a:lnTo>
                  <a:pt x="42652" y="443320"/>
                </a:lnTo>
                <a:lnTo>
                  <a:pt x="21431" y="408349"/>
                </a:lnTo>
                <a:lnTo>
                  <a:pt x="17464" y="399659"/>
                </a:lnTo>
                <a:lnTo>
                  <a:pt x="14777" y="393950"/>
                </a:lnTo>
                <a:lnTo>
                  <a:pt x="10747" y="381859"/>
                </a:lnTo>
                <a:lnTo>
                  <a:pt x="9739" y="379172"/>
                </a:lnTo>
                <a:lnTo>
                  <a:pt x="8732" y="376150"/>
                </a:lnTo>
                <a:lnTo>
                  <a:pt x="7388" y="370776"/>
                </a:lnTo>
                <a:lnTo>
                  <a:pt x="6381" y="367418"/>
                </a:lnTo>
                <a:lnTo>
                  <a:pt x="4366" y="361373"/>
                </a:lnTo>
                <a:lnTo>
                  <a:pt x="3358" y="351297"/>
                </a:lnTo>
                <a:lnTo>
                  <a:pt x="3022" y="348610"/>
                </a:lnTo>
                <a:lnTo>
                  <a:pt x="2015" y="338871"/>
                </a:lnTo>
                <a:lnTo>
                  <a:pt x="1007" y="320063"/>
                </a:lnTo>
                <a:lnTo>
                  <a:pt x="671" y="314690"/>
                </a:lnTo>
                <a:lnTo>
                  <a:pt x="0" y="302599"/>
                </a:lnTo>
                <a:lnTo>
                  <a:pt x="0" y="285135"/>
                </a:lnTo>
                <a:lnTo>
                  <a:pt x="1007" y="278418"/>
                </a:lnTo>
                <a:lnTo>
                  <a:pt x="1007" y="265656"/>
                </a:lnTo>
                <a:lnTo>
                  <a:pt x="5987" y="225889"/>
                </a:lnTo>
                <a:lnTo>
                  <a:pt x="15113" y="187403"/>
                </a:lnTo>
                <a:lnTo>
                  <a:pt x="19815" y="175984"/>
                </a:lnTo>
                <a:lnTo>
                  <a:pt x="21830" y="170946"/>
                </a:lnTo>
                <a:lnTo>
                  <a:pt x="25860" y="160199"/>
                </a:lnTo>
                <a:lnTo>
                  <a:pt x="28882" y="154154"/>
                </a:lnTo>
                <a:lnTo>
                  <a:pt x="34256" y="142735"/>
                </a:lnTo>
                <a:lnTo>
                  <a:pt x="50041" y="117882"/>
                </a:lnTo>
                <a:lnTo>
                  <a:pt x="53735" y="112845"/>
                </a:lnTo>
                <a:lnTo>
                  <a:pt x="57765" y="108479"/>
                </a:lnTo>
                <a:lnTo>
                  <a:pt x="65826" y="99075"/>
                </a:lnTo>
                <a:lnTo>
                  <a:pt x="70192" y="95045"/>
                </a:lnTo>
                <a:lnTo>
                  <a:pt x="101426" y="65490"/>
                </a:lnTo>
                <a:lnTo>
                  <a:pt x="123592" y="53735"/>
                </a:lnTo>
                <a:lnTo>
                  <a:pt x="128965" y="51048"/>
                </a:lnTo>
                <a:lnTo>
                  <a:pt x="140384" y="45675"/>
                </a:lnTo>
                <a:lnTo>
                  <a:pt x="157512" y="38622"/>
                </a:lnTo>
                <a:lnTo>
                  <a:pt x="162886" y="36271"/>
                </a:lnTo>
                <a:lnTo>
                  <a:pt x="180014" y="29218"/>
                </a:lnTo>
                <a:lnTo>
                  <a:pt x="192105" y="24516"/>
                </a:lnTo>
                <a:lnTo>
                  <a:pt x="198150" y="21830"/>
                </a:lnTo>
                <a:lnTo>
                  <a:pt x="215278" y="14777"/>
                </a:lnTo>
                <a:lnTo>
                  <a:pt x="226697" y="10747"/>
                </a:lnTo>
                <a:lnTo>
                  <a:pt x="233078" y="8060"/>
                </a:lnTo>
                <a:lnTo>
                  <a:pt x="245169" y="4030"/>
                </a:lnTo>
                <a:lnTo>
                  <a:pt x="251550" y="2350"/>
                </a:lnTo>
                <a:lnTo>
                  <a:pt x="257931" y="1343"/>
                </a:lnTo>
                <a:lnTo>
                  <a:pt x="260954" y="671"/>
                </a:lnTo>
                <a:lnTo>
                  <a:pt x="263976" y="335"/>
                </a:lnTo>
                <a:lnTo>
                  <a:pt x="266999" y="335"/>
                </a:lnTo>
                <a:lnTo>
                  <a:pt x="270357" y="0"/>
                </a:lnTo>
                <a:lnTo>
                  <a:pt x="283120" y="0"/>
                </a:lnTo>
                <a:lnTo>
                  <a:pt x="302263" y="1007"/>
                </a:lnTo>
                <a:lnTo>
                  <a:pt x="345252" y="11418"/>
                </a:lnTo>
                <a:lnTo>
                  <a:pt x="350961" y="13769"/>
                </a:lnTo>
                <a:lnTo>
                  <a:pt x="359714" y="17175"/>
                </a:lnTo>
                <a:lnTo>
                  <a:pt x="401380" y="39000"/>
                </a:lnTo>
                <a:lnTo>
                  <a:pt x="451044" y="79260"/>
                </a:lnTo>
                <a:lnTo>
                  <a:pt x="455410" y="82954"/>
                </a:lnTo>
                <a:lnTo>
                  <a:pt x="460112" y="86984"/>
                </a:lnTo>
                <a:lnTo>
                  <a:pt x="464814" y="90679"/>
                </a:lnTo>
                <a:lnTo>
                  <a:pt x="469180" y="94709"/>
                </a:lnTo>
                <a:lnTo>
                  <a:pt x="473210" y="99075"/>
                </a:lnTo>
                <a:lnTo>
                  <a:pt x="475561" y="101762"/>
                </a:lnTo>
                <a:lnTo>
                  <a:pt x="477576" y="104113"/>
                </a:lnTo>
                <a:lnTo>
                  <a:pt x="482278" y="109486"/>
                </a:lnTo>
                <a:lnTo>
                  <a:pt x="483285" y="111501"/>
                </a:lnTo>
                <a:lnTo>
                  <a:pt x="485300" y="113852"/>
                </a:lnTo>
                <a:lnTo>
                  <a:pt x="501852" y="136385"/>
                </a:lnTo>
                <a:lnTo>
                  <a:pt x="522580" y="170611"/>
                </a:lnTo>
                <a:lnTo>
                  <a:pt x="528625" y="182029"/>
                </a:lnTo>
                <a:lnTo>
                  <a:pt x="530976" y="187403"/>
                </a:lnTo>
                <a:lnTo>
                  <a:pt x="533663" y="192777"/>
                </a:lnTo>
                <a:lnTo>
                  <a:pt x="537614" y="200895"/>
                </a:lnTo>
                <a:lnTo>
                  <a:pt x="541345" y="209107"/>
                </a:lnTo>
                <a:lnTo>
                  <a:pt x="544761" y="217383"/>
                </a:lnTo>
                <a:lnTo>
                  <a:pt x="547768" y="225690"/>
                </a:lnTo>
                <a:lnTo>
                  <a:pt x="548776" y="228376"/>
                </a:lnTo>
                <a:lnTo>
                  <a:pt x="549448" y="231399"/>
                </a:lnTo>
                <a:lnTo>
                  <a:pt x="550791" y="236773"/>
                </a:lnTo>
                <a:lnTo>
                  <a:pt x="551463" y="240131"/>
                </a:lnTo>
                <a:lnTo>
                  <a:pt x="551798" y="243154"/>
                </a:lnTo>
                <a:lnTo>
                  <a:pt x="553814" y="255244"/>
                </a:lnTo>
                <a:lnTo>
                  <a:pt x="554485" y="261290"/>
                </a:lnTo>
                <a:lnTo>
                  <a:pt x="558526" y="307658"/>
                </a:lnTo>
                <a:lnTo>
                  <a:pt x="559187" y="342229"/>
                </a:lnTo>
                <a:lnTo>
                  <a:pt x="557844" y="354320"/>
                </a:lnTo>
                <a:lnTo>
                  <a:pt x="557172" y="360701"/>
                </a:lnTo>
                <a:lnTo>
                  <a:pt x="547768" y="403689"/>
                </a:lnTo>
                <a:lnTo>
                  <a:pt x="543738" y="415108"/>
                </a:lnTo>
                <a:lnTo>
                  <a:pt x="541723" y="421154"/>
                </a:lnTo>
                <a:lnTo>
                  <a:pt x="536349" y="432572"/>
                </a:lnTo>
                <a:lnTo>
                  <a:pt x="533999" y="438282"/>
                </a:lnTo>
                <a:lnTo>
                  <a:pt x="530976" y="443655"/>
                </a:lnTo>
                <a:lnTo>
                  <a:pt x="507131" y="480263"/>
                </a:lnTo>
                <a:lnTo>
                  <a:pt x="485301" y="502093"/>
                </a:lnTo>
                <a:lnTo>
                  <a:pt x="482950" y="504108"/>
                </a:lnTo>
                <a:lnTo>
                  <a:pt x="480599" y="505787"/>
                </a:lnTo>
                <a:lnTo>
                  <a:pt x="478248" y="507802"/>
                </a:lnTo>
                <a:lnTo>
                  <a:pt x="471195" y="513176"/>
                </a:lnTo>
                <a:lnTo>
                  <a:pt x="435931" y="539036"/>
                </a:lnTo>
                <a:lnTo>
                  <a:pt x="407678" y="554821"/>
                </a:lnTo>
                <a:lnTo>
                  <a:pt x="164229" y="554821"/>
                </a:lnTo>
                <a:lnTo>
                  <a:pt x="165573" y="555829"/>
                </a:lnTo>
                <a:lnTo>
                  <a:pt x="167252" y="556836"/>
                </a:lnTo>
                <a:lnTo>
                  <a:pt x="167625" y="557172"/>
                </a:lnTo>
                <a:lnTo>
                  <a:pt x="168595" y="557844"/>
                </a:lnTo>
                <a:lnTo>
                  <a:pt x="401339" y="557844"/>
                </a:lnTo>
                <a:lnTo>
                  <a:pt x="397308" y="559859"/>
                </a:lnTo>
                <a:lnTo>
                  <a:pt x="386561" y="564561"/>
                </a:lnTo>
                <a:lnTo>
                  <a:pt x="379844" y="567248"/>
                </a:lnTo>
                <a:lnTo>
                  <a:pt x="373799" y="569263"/>
                </a:lnTo>
                <a:lnTo>
                  <a:pt x="368089" y="571278"/>
                </a:lnTo>
                <a:lnTo>
                  <a:pt x="362716" y="573293"/>
                </a:lnTo>
                <a:lnTo>
                  <a:pt x="356671" y="574972"/>
                </a:lnTo>
                <a:lnTo>
                  <a:pt x="343572" y="579338"/>
                </a:lnTo>
                <a:lnTo>
                  <a:pt x="295546" y="591429"/>
                </a:lnTo>
                <a:lnTo>
                  <a:pt x="283121" y="593108"/>
                </a:lnTo>
                <a:lnTo>
                  <a:pt x="276403" y="593780"/>
                </a:lnTo>
                <a:lnTo>
                  <a:pt x="269350" y="594116"/>
                </a:lnTo>
                <a:lnTo>
                  <a:pt x="262633" y="594116"/>
                </a:lnTo>
                <a:lnTo>
                  <a:pt x="258267" y="595459"/>
                </a:lnTo>
                <a:close/>
              </a:path>
              <a:path w="559434" h="595629">
                <a:moveTo>
                  <a:pt x="401339" y="557844"/>
                </a:moveTo>
                <a:lnTo>
                  <a:pt x="168595" y="557844"/>
                </a:lnTo>
                <a:lnTo>
                  <a:pt x="167700" y="557172"/>
                </a:lnTo>
                <a:lnTo>
                  <a:pt x="167140" y="556836"/>
                </a:lnTo>
                <a:lnTo>
                  <a:pt x="164229" y="554821"/>
                </a:lnTo>
                <a:lnTo>
                  <a:pt x="407678" y="554821"/>
                </a:lnTo>
                <a:lnTo>
                  <a:pt x="402682" y="557172"/>
                </a:lnTo>
                <a:lnTo>
                  <a:pt x="401339" y="557844"/>
                </a:lnTo>
                <a:close/>
              </a:path>
            </a:pathLst>
          </a:custGeom>
          <a:solidFill>
            <a:srgbClr val="FAD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141832" y="2184764"/>
            <a:ext cx="311785" cy="396663"/>
          </a:xfrm>
          <a:custGeom>
            <a:avLst/>
            <a:gdLst/>
            <a:ahLst/>
            <a:cxnLst/>
            <a:rect l="l" t="t" r="r" b="b"/>
            <a:pathLst>
              <a:path w="623570" h="594995">
                <a:moveTo>
                  <a:pt x="591312" y="541108"/>
                </a:moveTo>
                <a:lnTo>
                  <a:pt x="494652" y="334949"/>
                </a:lnTo>
                <a:lnTo>
                  <a:pt x="458089" y="271665"/>
                </a:lnTo>
                <a:lnTo>
                  <a:pt x="430720" y="227698"/>
                </a:lnTo>
                <a:lnTo>
                  <a:pt x="397319" y="175526"/>
                </a:lnTo>
                <a:lnTo>
                  <a:pt x="357847" y="115150"/>
                </a:lnTo>
                <a:lnTo>
                  <a:pt x="338213" y="79946"/>
                </a:lnTo>
                <a:lnTo>
                  <a:pt x="323532" y="52793"/>
                </a:lnTo>
                <a:lnTo>
                  <a:pt x="313804" y="33693"/>
                </a:lnTo>
                <a:lnTo>
                  <a:pt x="309054" y="22644"/>
                </a:lnTo>
                <a:lnTo>
                  <a:pt x="290347" y="0"/>
                </a:lnTo>
                <a:lnTo>
                  <a:pt x="226656" y="105105"/>
                </a:lnTo>
                <a:lnTo>
                  <a:pt x="181356" y="181546"/>
                </a:lnTo>
                <a:lnTo>
                  <a:pt x="141097" y="251206"/>
                </a:lnTo>
                <a:lnTo>
                  <a:pt x="105854" y="314058"/>
                </a:lnTo>
                <a:lnTo>
                  <a:pt x="75653" y="370128"/>
                </a:lnTo>
                <a:lnTo>
                  <a:pt x="50469" y="419404"/>
                </a:lnTo>
                <a:lnTo>
                  <a:pt x="30314" y="461899"/>
                </a:lnTo>
                <a:lnTo>
                  <a:pt x="15201" y="497586"/>
                </a:lnTo>
                <a:lnTo>
                  <a:pt x="38" y="548589"/>
                </a:lnTo>
                <a:lnTo>
                  <a:pt x="0" y="563905"/>
                </a:lnTo>
                <a:lnTo>
                  <a:pt x="7734" y="570395"/>
                </a:lnTo>
                <a:lnTo>
                  <a:pt x="44056" y="583260"/>
                </a:lnTo>
                <a:lnTo>
                  <a:pt x="119634" y="592328"/>
                </a:lnTo>
                <a:lnTo>
                  <a:pt x="170548" y="594423"/>
                </a:lnTo>
                <a:lnTo>
                  <a:pt x="230225" y="594956"/>
                </a:lnTo>
                <a:lnTo>
                  <a:pt x="298665" y="593940"/>
                </a:lnTo>
                <a:lnTo>
                  <a:pt x="369303" y="589838"/>
                </a:lnTo>
                <a:lnTo>
                  <a:pt x="419760" y="585762"/>
                </a:lnTo>
                <a:lnTo>
                  <a:pt x="480301" y="580326"/>
                </a:lnTo>
                <a:lnTo>
                  <a:pt x="550938" y="573544"/>
                </a:lnTo>
                <a:lnTo>
                  <a:pt x="589140" y="553237"/>
                </a:lnTo>
                <a:lnTo>
                  <a:pt x="591312" y="541108"/>
                </a:lnTo>
                <a:close/>
              </a:path>
              <a:path w="623570" h="594995">
                <a:moveTo>
                  <a:pt x="623417" y="420319"/>
                </a:moveTo>
                <a:lnTo>
                  <a:pt x="604837" y="398259"/>
                </a:lnTo>
                <a:lnTo>
                  <a:pt x="605967" y="400710"/>
                </a:lnTo>
                <a:lnTo>
                  <a:pt x="607898" y="403606"/>
                </a:lnTo>
                <a:lnTo>
                  <a:pt x="610654" y="406971"/>
                </a:lnTo>
                <a:lnTo>
                  <a:pt x="613613" y="410476"/>
                </a:lnTo>
                <a:lnTo>
                  <a:pt x="617880" y="414934"/>
                </a:lnTo>
                <a:lnTo>
                  <a:pt x="623417" y="420319"/>
                </a:lnTo>
                <a:close/>
              </a:path>
            </a:pathLst>
          </a:custGeom>
          <a:solidFill>
            <a:srgbClr val="ACD9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153596" y="1146813"/>
            <a:ext cx="266383" cy="396240"/>
          </a:xfrm>
          <a:custGeom>
            <a:avLst/>
            <a:gdLst/>
            <a:ahLst/>
            <a:cxnLst/>
            <a:rect l="l" t="t" r="r" b="b"/>
            <a:pathLst>
              <a:path w="532765" h="594360">
                <a:moveTo>
                  <a:pt x="468663" y="594320"/>
                </a:moveTo>
                <a:lnTo>
                  <a:pt x="456985" y="594044"/>
                </a:lnTo>
                <a:lnTo>
                  <a:pt x="429716" y="591871"/>
                </a:lnTo>
                <a:lnTo>
                  <a:pt x="416109" y="590673"/>
                </a:lnTo>
                <a:lnTo>
                  <a:pt x="402447" y="589249"/>
                </a:lnTo>
                <a:lnTo>
                  <a:pt x="394534" y="588664"/>
                </a:lnTo>
                <a:lnTo>
                  <a:pt x="386565" y="588612"/>
                </a:lnTo>
                <a:lnTo>
                  <a:pt x="378595" y="588954"/>
                </a:lnTo>
                <a:lnTo>
                  <a:pt x="362891" y="590148"/>
                </a:lnTo>
                <a:lnTo>
                  <a:pt x="355100" y="589848"/>
                </a:lnTo>
                <a:lnTo>
                  <a:pt x="347309" y="589848"/>
                </a:lnTo>
                <a:lnTo>
                  <a:pt x="325770" y="589624"/>
                </a:lnTo>
                <a:lnTo>
                  <a:pt x="315072" y="589427"/>
                </a:lnTo>
                <a:lnTo>
                  <a:pt x="304457" y="588950"/>
                </a:lnTo>
                <a:lnTo>
                  <a:pt x="286430" y="587877"/>
                </a:lnTo>
                <a:lnTo>
                  <a:pt x="268348" y="587339"/>
                </a:lnTo>
                <a:lnTo>
                  <a:pt x="250265" y="587306"/>
                </a:lnTo>
                <a:lnTo>
                  <a:pt x="214258" y="588219"/>
                </a:lnTo>
                <a:lnTo>
                  <a:pt x="196279" y="588350"/>
                </a:lnTo>
                <a:lnTo>
                  <a:pt x="134735" y="587713"/>
                </a:lnTo>
                <a:lnTo>
                  <a:pt x="62329" y="585354"/>
                </a:lnTo>
                <a:lnTo>
                  <a:pt x="19777" y="576663"/>
                </a:lnTo>
                <a:lnTo>
                  <a:pt x="1339" y="536120"/>
                </a:lnTo>
                <a:lnTo>
                  <a:pt x="2097" y="526020"/>
                </a:lnTo>
                <a:lnTo>
                  <a:pt x="2097" y="523923"/>
                </a:lnTo>
                <a:lnTo>
                  <a:pt x="2397" y="523024"/>
                </a:lnTo>
                <a:lnTo>
                  <a:pt x="2963" y="502750"/>
                </a:lnTo>
                <a:lnTo>
                  <a:pt x="3197" y="462089"/>
                </a:lnTo>
                <a:lnTo>
                  <a:pt x="3820" y="428602"/>
                </a:lnTo>
                <a:lnTo>
                  <a:pt x="3820" y="415445"/>
                </a:lnTo>
                <a:lnTo>
                  <a:pt x="3933" y="402288"/>
                </a:lnTo>
                <a:lnTo>
                  <a:pt x="4883" y="380038"/>
                </a:lnTo>
                <a:lnTo>
                  <a:pt x="5131" y="370945"/>
                </a:lnTo>
                <a:lnTo>
                  <a:pt x="5211" y="361852"/>
                </a:lnTo>
                <a:lnTo>
                  <a:pt x="5094" y="352815"/>
                </a:lnTo>
                <a:lnTo>
                  <a:pt x="4316" y="327367"/>
                </a:lnTo>
                <a:lnTo>
                  <a:pt x="4270" y="301835"/>
                </a:lnTo>
                <a:lnTo>
                  <a:pt x="4335" y="276247"/>
                </a:lnTo>
                <a:lnTo>
                  <a:pt x="3755" y="240966"/>
                </a:lnTo>
                <a:lnTo>
                  <a:pt x="3670" y="231302"/>
                </a:lnTo>
                <a:lnTo>
                  <a:pt x="3474" y="221638"/>
                </a:lnTo>
                <a:lnTo>
                  <a:pt x="2996" y="211974"/>
                </a:lnTo>
                <a:lnTo>
                  <a:pt x="2486" y="203438"/>
                </a:lnTo>
                <a:lnTo>
                  <a:pt x="2284" y="194930"/>
                </a:lnTo>
                <a:lnTo>
                  <a:pt x="2364" y="186479"/>
                </a:lnTo>
                <a:lnTo>
                  <a:pt x="3090" y="166425"/>
                </a:lnTo>
                <a:lnTo>
                  <a:pt x="3202" y="143051"/>
                </a:lnTo>
                <a:lnTo>
                  <a:pt x="3595" y="131364"/>
                </a:lnTo>
                <a:lnTo>
                  <a:pt x="3830" y="119406"/>
                </a:lnTo>
                <a:lnTo>
                  <a:pt x="3670" y="107391"/>
                </a:lnTo>
                <a:lnTo>
                  <a:pt x="3174" y="95377"/>
                </a:lnTo>
                <a:lnTo>
                  <a:pt x="2397" y="83418"/>
                </a:lnTo>
                <a:lnTo>
                  <a:pt x="1517" y="76053"/>
                </a:lnTo>
                <a:lnTo>
                  <a:pt x="749" y="68772"/>
                </a:lnTo>
                <a:lnTo>
                  <a:pt x="206" y="61547"/>
                </a:lnTo>
                <a:lnTo>
                  <a:pt x="0" y="54351"/>
                </a:lnTo>
                <a:lnTo>
                  <a:pt x="323" y="46311"/>
                </a:lnTo>
                <a:lnTo>
                  <a:pt x="1236" y="38356"/>
                </a:lnTo>
                <a:lnTo>
                  <a:pt x="2654" y="30457"/>
                </a:lnTo>
                <a:lnTo>
                  <a:pt x="4494" y="22587"/>
                </a:lnTo>
                <a:lnTo>
                  <a:pt x="4794" y="20489"/>
                </a:lnTo>
                <a:lnTo>
                  <a:pt x="5693" y="18991"/>
                </a:lnTo>
                <a:lnTo>
                  <a:pt x="7791" y="18092"/>
                </a:lnTo>
                <a:lnTo>
                  <a:pt x="14922" y="14533"/>
                </a:lnTo>
                <a:lnTo>
                  <a:pt x="22362" y="11874"/>
                </a:lnTo>
                <a:lnTo>
                  <a:pt x="30083" y="10001"/>
                </a:lnTo>
                <a:lnTo>
                  <a:pt x="38057" y="8802"/>
                </a:lnTo>
                <a:lnTo>
                  <a:pt x="73665" y="5009"/>
                </a:lnTo>
                <a:lnTo>
                  <a:pt x="85403" y="3708"/>
                </a:lnTo>
                <a:lnTo>
                  <a:pt x="90198" y="3109"/>
                </a:lnTo>
                <a:lnTo>
                  <a:pt x="94993" y="3109"/>
                </a:lnTo>
                <a:lnTo>
                  <a:pt x="99787" y="2809"/>
                </a:lnTo>
                <a:lnTo>
                  <a:pt x="118212" y="2060"/>
                </a:lnTo>
                <a:lnTo>
                  <a:pt x="136608" y="1535"/>
                </a:lnTo>
                <a:lnTo>
                  <a:pt x="173205" y="711"/>
                </a:lnTo>
                <a:lnTo>
                  <a:pt x="190510" y="636"/>
                </a:lnTo>
                <a:lnTo>
                  <a:pt x="198994" y="458"/>
                </a:lnTo>
                <a:lnTo>
                  <a:pt x="207366" y="112"/>
                </a:lnTo>
                <a:lnTo>
                  <a:pt x="223323" y="0"/>
                </a:lnTo>
                <a:lnTo>
                  <a:pt x="239280" y="337"/>
                </a:lnTo>
                <a:lnTo>
                  <a:pt x="255237" y="786"/>
                </a:lnTo>
                <a:lnTo>
                  <a:pt x="284183" y="1217"/>
                </a:lnTo>
                <a:lnTo>
                  <a:pt x="297115" y="1760"/>
                </a:lnTo>
                <a:lnTo>
                  <a:pt x="310048" y="2528"/>
                </a:lnTo>
                <a:lnTo>
                  <a:pt x="323036" y="3408"/>
                </a:lnTo>
                <a:lnTo>
                  <a:pt x="346681" y="4490"/>
                </a:lnTo>
                <a:lnTo>
                  <a:pt x="370383" y="4869"/>
                </a:lnTo>
                <a:lnTo>
                  <a:pt x="394084" y="4967"/>
                </a:lnTo>
                <a:lnTo>
                  <a:pt x="427665" y="5304"/>
                </a:lnTo>
                <a:lnTo>
                  <a:pt x="483768" y="8053"/>
                </a:lnTo>
                <a:lnTo>
                  <a:pt x="523211" y="18991"/>
                </a:lnTo>
                <a:lnTo>
                  <a:pt x="524410" y="27681"/>
                </a:lnTo>
                <a:lnTo>
                  <a:pt x="525309" y="33075"/>
                </a:lnTo>
                <a:lnTo>
                  <a:pt x="525608" y="38469"/>
                </a:lnTo>
                <a:lnTo>
                  <a:pt x="528605" y="44462"/>
                </a:lnTo>
                <a:lnTo>
                  <a:pt x="528722" y="57474"/>
                </a:lnTo>
                <a:lnTo>
                  <a:pt x="527968" y="67349"/>
                </a:lnTo>
                <a:lnTo>
                  <a:pt x="526709" y="77167"/>
                </a:lnTo>
                <a:lnTo>
                  <a:pt x="525309" y="87014"/>
                </a:lnTo>
                <a:lnTo>
                  <a:pt x="524409" y="93906"/>
                </a:lnTo>
                <a:lnTo>
                  <a:pt x="524709" y="101098"/>
                </a:lnTo>
                <a:lnTo>
                  <a:pt x="524409" y="108290"/>
                </a:lnTo>
                <a:lnTo>
                  <a:pt x="524194" y="117500"/>
                </a:lnTo>
                <a:lnTo>
                  <a:pt x="524325" y="135808"/>
                </a:lnTo>
                <a:lnTo>
                  <a:pt x="524110" y="144849"/>
                </a:lnTo>
                <a:lnTo>
                  <a:pt x="523464" y="165301"/>
                </a:lnTo>
                <a:lnTo>
                  <a:pt x="523436" y="185753"/>
                </a:lnTo>
                <a:lnTo>
                  <a:pt x="523520" y="206205"/>
                </a:lnTo>
                <a:lnTo>
                  <a:pt x="523211" y="226657"/>
                </a:lnTo>
                <a:lnTo>
                  <a:pt x="522911" y="233549"/>
                </a:lnTo>
                <a:lnTo>
                  <a:pt x="522312" y="240142"/>
                </a:lnTo>
                <a:lnTo>
                  <a:pt x="523885" y="273554"/>
                </a:lnTo>
                <a:lnTo>
                  <a:pt x="524634" y="286814"/>
                </a:lnTo>
                <a:lnTo>
                  <a:pt x="525608" y="300074"/>
                </a:lnTo>
                <a:lnTo>
                  <a:pt x="526807" y="314159"/>
                </a:lnTo>
                <a:lnTo>
                  <a:pt x="526840" y="337579"/>
                </a:lnTo>
                <a:lnTo>
                  <a:pt x="527518" y="353864"/>
                </a:lnTo>
                <a:lnTo>
                  <a:pt x="528366" y="370149"/>
                </a:lnTo>
                <a:lnTo>
                  <a:pt x="528904" y="386377"/>
                </a:lnTo>
                <a:lnTo>
                  <a:pt x="529012" y="397390"/>
                </a:lnTo>
                <a:lnTo>
                  <a:pt x="529316" y="408403"/>
                </a:lnTo>
                <a:lnTo>
                  <a:pt x="529789" y="419415"/>
                </a:lnTo>
                <a:lnTo>
                  <a:pt x="530403" y="430428"/>
                </a:lnTo>
                <a:lnTo>
                  <a:pt x="530936" y="441937"/>
                </a:lnTo>
                <a:lnTo>
                  <a:pt x="531667" y="465067"/>
                </a:lnTo>
                <a:lnTo>
                  <a:pt x="532201" y="476576"/>
                </a:lnTo>
                <a:lnTo>
                  <a:pt x="532496" y="488665"/>
                </a:lnTo>
                <a:lnTo>
                  <a:pt x="528586" y="534261"/>
                </a:lnTo>
                <a:lnTo>
                  <a:pt x="525964" y="553140"/>
                </a:lnTo>
                <a:lnTo>
                  <a:pt x="524709" y="562579"/>
                </a:lnTo>
                <a:lnTo>
                  <a:pt x="491793" y="591052"/>
                </a:lnTo>
                <a:lnTo>
                  <a:pt x="480284" y="593332"/>
                </a:lnTo>
                <a:lnTo>
                  <a:pt x="468663" y="594320"/>
                </a:lnTo>
                <a:close/>
              </a:path>
            </a:pathLst>
          </a:custGeom>
          <a:solidFill>
            <a:srgbClr val="EB6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129926" y="5296789"/>
            <a:ext cx="311785" cy="396663"/>
          </a:xfrm>
          <a:custGeom>
            <a:avLst/>
            <a:gdLst/>
            <a:ahLst/>
            <a:cxnLst/>
            <a:rect l="l" t="t" r="r" b="b"/>
            <a:pathLst>
              <a:path w="623570" h="594995">
                <a:moveTo>
                  <a:pt x="591312" y="541096"/>
                </a:moveTo>
                <a:lnTo>
                  <a:pt x="494652" y="334949"/>
                </a:lnTo>
                <a:lnTo>
                  <a:pt x="458089" y="271653"/>
                </a:lnTo>
                <a:lnTo>
                  <a:pt x="430720" y="227698"/>
                </a:lnTo>
                <a:lnTo>
                  <a:pt x="397319" y="175526"/>
                </a:lnTo>
                <a:lnTo>
                  <a:pt x="357847" y="115150"/>
                </a:lnTo>
                <a:lnTo>
                  <a:pt x="338213" y="79946"/>
                </a:lnTo>
                <a:lnTo>
                  <a:pt x="323532" y="52793"/>
                </a:lnTo>
                <a:lnTo>
                  <a:pt x="313804" y="33693"/>
                </a:lnTo>
                <a:lnTo>
                  <a:pt x="309054" y="22644"/>
                </a:lnTo>
                <a:lnTo>
                  <a:pt x="290347" y="0"/>
                </a:lnTo>
                <a:lnTo>
                  <a:pt x="226656" y="105105"/>
                </a:lnTo>
                <a:lnTo>
                  <a:pt x="181356" y="181546"/>
                </a:lnTo>
                <a:lnTo>
                  <a:pt x="141097" y="251206"/>
                </a:lnTo>
                <a:lnTo>
                  <a:pt x="105854" y="314058"/>
                </a:lnTo>
                <a:lnTo>
                  <a:pt x="75653" y="370128"/>
                </a:lnTo>
                <a:lnTo>
                  <a:pt x="50469" y="419404"/>
                </a:lnTo>
                <a:lnTo>
                  <a:pt x="30314" y="461886"/>
                </a:lnTo>
                <a:lnTo>
                  <a:pt x="15201" y="497586"/>
                </a:lnTo>
                <a:lnTo>
                  <a:pt x="38" y="548589"/>
                </a:lnTo>
                <a:lnTo>
                  <a:pt x="0" y="563905"/>
                </a:lnTo>
                <a:lnTo>
                  <a:pt x="7734" y="570395"/>
                </a:lnTo>
                <a:lnTo>
                  <a:pt x="44056" y="583260"/>
                </a:lnTo>
                <a:lnTo>
                  <a:pt x="119634" y="592328"/>
                </a:lnTo>
                <a:lnTo>
                  <a:pt x="170548" y="594410"/>
                </a:lnTo>
                <a:lnTo>
                  <a:pt x="230225" y="594956"/>
                </a:lnTo>
                <a:lnTo>
                  <a:pt x="298665" y="593940"/>
                </a:lnTo>
                <a:lnTo>
                  <a:pt x="369303" y="589838"/>
                </a:lnTo>
                <a:lnTo>
                  <a:pt x="419760" y="585749"/>
                </a:lnTo>
                <a:lnTo>
                  <a:pt x="480301" y="580326"/>
                </a:lnTo>
                <a:lnTo>
                  <a:pt x="550938" y="573544"/>
                </a:lnTo>
                <a:lnTo>
                  <a:pt x="589140" y="553237"/>
                </a:lnTo>
                <a:lnTo>
                  <a:pt x="591312" y="541096"/>
                </a:lnTo>
                <a:close/>
              </a:path>
              <a:path w="623570" h="594995">
                <a:moveTo>
                  <a:pt x="623417" y="420319"/>
                </a:moveTo>
                <a:lnTo>
                  <a:pt x="604837" y="398259"/>
                </a:lnTo>
                <a:lnTo>
                  <a:pt x="605967" y="400710"/>
                </a:lnTo>
                <a:lnTo>
                  <a:pt x="607898" y="403606"/>
                </a:lnTo>
                <a:lnTo>
                  <a:pt x="610654" y="406958"/>
                </a:lnTo>
                <a:lnTo>
                  <a:pt x="613613" y="410476"/>
                </a:lnTo>
                <a:lnTo>
                  <a:pt x="617880" y="414921"/>
                </a:lnTo>
                <a:lnTo>
                  <a:pt x="623417" y="420319"/>
                </a:lnTo>
                <a:close/>
              </a:path>
            </a:pathLst>
          </a:custGeom>
          <a:solidFill>
            <a:srgbClr val="73B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153596" y="4266148"/>
            <a:ext cx="266383" cy="396240"/>
          </a:xfrm>
          <a:custGeom>
            <a:avLst/>
            <a:gdLst/>
            <a:ahLst/>
            <a:cxnLst/>
            <a:rect l="l" t="t" r="r" b="b"/>
            <a:pathLst>
              <a:path w="532765" h="594359">
                <a:moveTo>
                  <a:pt x="468663" y="594320"/>
                </a:moveTo>
                <a:lnTo>
                  <a:pt x="456985" y="594044"/>
                </a:lnTo>
                <a:lnTo>
                  <a:pt x="429716" y="591871"/>
                </a:lnTo>
                <a:lnTo>
                  <a:pt x="416109" y="590673"/>
                </a:lnTo>
                <a:lnTo>
                  <a:pt x="402447" y="589249"/>
                </a:lnTo>
                <a:lnTo>
                  <a:pt x="394534" y="588664"/>
                </a:lnTo>
                <a:lnTo>
                  <a:pt x="386565" y="588612"/>
                </a:lnTo>
                <a:lnTo>
                  <a:pt x="378595" y="588954"/>
                </a:lnTo>
                <a:lnTo>
                  <a:pt x="362891" y="590148"/>
                </a:lnTo>
                <a:lnTo>
                  <a:pt x="355100" y="589848"/>
                </a:lnTo>
                <a:lnTo>
                  <a:pt x="347309" y="589848"/>
                </a:lnTo>
                <a:lnTo>
                  <a:pt x="325770" y="589624"/>
                </a:lnTo>
                <a:lnTo>
                  <a:pt x="315072" y="589427"/>
                </a:lnTo>
                <a:lnTo>
                  <a:pt x="304457" y="588950"/>
                </a:lnTo>
                <a:lnTo>
                  <a:pt x="286430" y="587877"/>
                </a:lnTo>
                <a:lnTo>
                  <a:pt x="268348" y="587339"/>
                </a:lnTo>
                <a:lnTo>
                  <a:pt x="250265" y="587306"/>
                </a:lnTo>
                <a:lnTo>
                  <a:pt x="214258" y="588219"/>
                </a:lnTo>
                <a:lnTo>
                  <a:pt x="196279" y="588350"/>
                </a:lnTo>
                <a:lnTo>
                  <a:pt x="134735" y="587713"/>
                </a:lnTo>
                <a:lnTo>
                  <a:pt x="62329" y="585354"/>
                </a:lnTo>
                <a:lnTo>
                  <a:pt x="19777" y="576663"/>
                </a:lnTo>
                <a:lnTo>
                  <a:pt x="1339" y="536120"/>
                </a:lnTo>
                <a:lnTo>
                  <a:pt x="2097" y="526020"/>
                </a:lnTo>
                <a:lnTo>
                  <a:pt x="2097" y="523923"/>
                </a:lnTo>
                <a:lnTo>
                  <a:pt x="2397" y="523024"/>
                </a:lnTo>
                <a:lnTo>
                  <a:pt x="2963" y="502750"/>
                </a:lnTo>
                <a:lnTo>
                  <a:pt x="3197" y="462089"/>
                </a:lnTo>
                <a:lnTo>
                  <a:pt x="3820" y="428602"/>
                </a:lnTo>
                <a:lnTo>
                  <a:pt x="3820" y="415445"/>
                </a:lnTo>
                <a:lnTo>
                  <a:pt x="3933" y="402288"/>
                </a:lnTo>
                <a:lnTo>
                  <a:pt x="4883" y="380038"/>
                </a:lnTo>
                <a:lnTo>
                  <a:pt x="5131" y="370945"/>
                </a:lnTo>
                <a:lnTo>
                  <a:pt x="5211" y="361852"/>
                </a:lnTo>
                <a:lnTo>
                  <a:pt x="5094" y="352815"/>
                </a:lnTo>
                <a:lnTo>
                  <a:pt x="4316" y="327367"/>
                </a:lnTo>
                <a:lnTo>
                  <a:pt x="4270" y="301835"/>
                </a:lnTo>
                <a:lnTo>
                  <a:pt x="4335" y="276247"/>
                </a:lnTo>
                <a:lnTo>
                  <a:pt x="3755" y="240966"/>
                </a:lnTo>
                <a:lnTo>
                  <a:pt x="3670" y="231302"/>
                </a:lnTo>
                <a:lnTo>
                  <a:pt x="3474" y="221638"/>
                </a:lnTo>
                <a:lnTo>
                  <a:pt x="2996" y="211974"/>
                </a:lnTo>
                <a:lnTo>
                  <a:pt x="2486" y="203438"/>
                </a:lnTo>
                <a:lnTo>
                  <a:pt x="2284" y="194930"/>
                </a:lnTo>
                <a:lnTo>
                  <a:pt x="2364" y="186479"/>
                </a:lnTo>
                <a:lnTo>
                  <a:pt x="3090" y="166425"/>
                </a:lnTo>
                <a:lnTo>
                  <a:pt x="3202" y="143051"/>
                </a:lnTo>
                <a:lnTo>
                  <a:pt x="3595" y="131364"/>
                </a:lnTo>
                <a:lnTo>
                  <a:pt x="3830" y="119406"/>
                </a:lnTo>
                <a:lnTo>
                  <a:pt x="3670" y="107391"/>
                </a:lnTo>
                <a:lnTo>
                  <a:pt x="3174" y="95377"/>
                </a:lnTo>
                <a:lnTo>
                  <a:pt x="2397" y="83418"/>
                </a:lnTo>
                <a:lnTo>
                  <a:pt x="1517" y="76053"/>
                </a:lnTo>
                <a:lnTo>
                  <a:pt x="749" y="68772"/>
                </a:lnTo>
                <a:lnTo>
                  <a:pt x="206" y="61547"/>
                </a:lnTo>
                <a:lnTo>
                  <a:pt x="0" y="54351"/>
                </a:lnTo>
                <a:lnTo>
                  <a:pt x="323" y="46311"/>
                </a:lnTo>
                <a:lnTo>
                  <a:pt x="1236" y="38356"/>
                </a:lnTo>
                <a:lnTo>
                  <a:pt x="2654" y="30457"/>
                </a:lnTo>
                <a:lnTo>
                  <a:pt x="4494" y="22587"/>
                </a:lnTo>
                <a:lnTo>
                  <a:pt x="4794" y="20489"/>
                </a:lnTo>
                <a:lnTo>
                  <a:pt x="5693" y="18991"/>
                </a:lnTo>
                <a:lnTo>
                  <a:pt x="7791" y="18092"/>
                </a:lnTo>
                <a:lnTo>
                  <a:pt x="14922" y="14533"/>
                </a:lnTo>
                <a:lnTo>
                  <a:pt x="22362" y="11874"/>
                </a:lnTo>
                <a:lnTo>
                  <a:pt x="30083" y="10001"/>
                </a:lnTo>
                <a:lnTo>
                  <a:pt x="38057" y="8802"/>
                </a:lnTo>
                <a:lnTo>
                  <a:pt x="73665" y="5009"/>
                </a:lnTo>
                <a:lnTo>
                  <a:pt x="85403" y="3708"/>
                </a:lnTo>
                <a:lnTo>
                  <a:pt x="90198" y="3109"/>
                </a:lnTo>
                <a:lnTo>
                  <a:pt x="94993" y="3109"/>
                </a:lnTo>
                <a:lnTo>
                  <a:pt x="99787" y="2809"/>
                </a:lnTo>
                <a:lnTo>
                  <a:pt x="118212" y="2060"/>
                </a:lnTo>
                <a:lnTo>
                  <a:pt x="136608" y="1535"/>
                </a:lnTo>
                <a:lnTo>
                  <a:pt x="173205" y="711"/>
                </a:lnTo>
                <a:lnTo>
                  <a:pt x="190510" y="636"/>
                </a:lnTo>
                <a:lnTo>
                  <a:pt x="198994" y="458"/>
                </a:lnTo>
                <a:lnTo>
                  <a:pt x="207366" y="112"/>
                </a:lnTo>
                <a:lnTo>
                  <a:pt x="223323" y="0"/>
                </a:lnTo>
                <a:lnTo>
                  <a:pt x="239280" y="337"/>
                </a:lnTo>
                <a:lnTo>
                  <a:pt x="255237" y="786"/>
                </a:lnTo>
                <a:lnTo>
                  <a:pt x="284183" y="1217"/>
                </a:lnTo>
                <a:lnTo>
                  <a:pt x="297115" y="1760"/>
                </a:lnTo>
                <a:lnTo>
                  <a:pt x="310048" y="2528"/>
                </a:lnTo>
                <a:lnTo>
                  <a:pt x="323036" y="3408"/>
                </a:lnTo>
                <a:lnTo>
                  <a:pt x="346681" y="4490"/>
                </a:lnTo>
                <a:lnTo>
                  <a:pt x="370383" y="4869"/>
                </a:lnTo>
                <a:lnTo>
                  <a:pt x="394084" y="4967"/>
                </a:lnTo>
                <a:lnTo>
                  <a:pt x="427665" y="5304"/>
                </a:lnTo>
                <a:lnTo>
                  <a:pt x="483768" y="8053"/>
                </a:lnTo>
                <a:lnTo>
                  <a:pt x="523211" y="18991"/>
                </a:lnTo>
                <a:lnTo>
                  <a:pt x="524410" y="27681"/>
                </a:lnTo>
                <a:lnTo>
                  <a:pt x="525309" y="33075"/>
                </a:lnTo>
                <a:lnTo>
                  <a:pt x="525608" y="38469"/>
                </a:lnTo>
                <a:lnTo>
                  <a:pt x="528605" y="44462"/>
                </a:lnTo>
                <a:lnTo>
                  <a:pt x="528722" y="57474"/>
                </a:lnTo>
                <a:lnTo>
                  <a:pt x="527968" y="67349"/>
                </a:lnTo>
                <a:lnTo>
                  <a:pt x="526709" y="77167"/>
                </a:lnTo>
                <a:lnTo>
                  <a:pt x="525309" y="87014"/>
                </a:lnTo>
                <a:lnTo>
                  <a:pt x="524409" y="93906"/>
                </a:lnTo>
                <a:lnTo>
                  <a:pt x="524709" y="101098"/>
                </a:lnTo>
                <a:lnTo>
                  <a:pt x="524409" y="108290"/>
                </a:lnTo>
                <a:lnTo>
                  <a:pt x="524194" y="117500"/>
                </a:lnTo>
                <a:lnTo>
                  <a:pt x="524325" y="135808"/>
                </a:lnTo>
                <a:lnTo>
                  <a:pt x="524110" y="144849"/>
                </a:lnTo>
                <a:lnTo>
                  <a:pt x="523464" y="165301"/>
                </a:lnTo>
                <a:lnTo>
                  <a:pt x="523436" y="185753"/>
                </a:lnTo>
                <a:lnTo>
                  <a:pt x="523520" y="206205"/>
                </a:lnTo>
                <a:lnTo>
                  <a:pt x="523211" y="226657"/>
                </a:lnTo>
                <a:lnTo>
                  <a:pt x="522911" y="233549"/>
                </a:lnTo>
                <a:lnTo>
                  <a:pt x="522312" y="240142"/>
                </a:lnTo>
                <a:lnTo>
                  <a:pt x="523885" y="273554"/>
                </a:lnTo>
                <a:lnTo>
                  <a:pt x="524634" y="286814"/>
                </a:lnTo>
                <a:lnTo>
                  <a:pt x="525608" y="300074"/>
                </a:lnTo>
                <a:lnTo>
                  <a:pt x="526807" y="314159"/>
                </a:lnTo>
                <a:lnTo>
                  <a:pt x="526840" y="337579"/>
                </a:lnTo>
                <a:lnTo>
                  <a:pt x="527518" y="353864"/>
                </a:lnTo>
                <a:lnTo>
                  <a:pt x="528366" y="370149"/>
                </a:lnTo>
                <a:lnTo>
                  <a:pt x="528904" y="386377"/>
                </a:lnTo>
                <a:lnTo>
                  <a:pt x="529012" y="397390"/>
                </a:lnTo>
                <a:lnTo>
                  <a:pt x="529316" y="408403"/>
                </a:lnTo>
                <a:lnTo>
                  <a:pt x="529789" y="419415"/>
                </a:lnTo>
                <a:lnTo>
                  <a:pt x="530403" y="430428"/>
                </a:lnTo>
                <a:lnTo>
                  <a:pt x="530936" y="441937"/>
                </a:lnTo>
                <a:lnTo>
                  <a:pt x="531667" y="465067"/>
                </a:lnTo>
                <a:lnTo>
                  <a:pt x="532201" y="476576"/>
                </a:lnTo>
                <a:lnTo>
                  <a:pt x="532496" y="488665"/>
                </a:lnTo>
                <a:lnTo>
                  <a:pt x="528586" y="534261"/>
                </a:lnTo>
                <a:lnTo>
                  <a:pt x="525964" y="553140"/>
                </a:lnTo>
                <a:lnTo>
                  <a:pt x="524709" y="562579"/>
                </a:lnTo>
                <a:lnTo>
                  <a:pt x="491793" y="591052"/>
                </a:lnTo>
                <a:lnTo>
                  <a:pt x="480284" y="593332"/>
                </a:lnTo>
                <a:lnTo>
                  <a:pt x="468663" y="594320"/>
                </a:lnTo>
                <a:close/>
              </a:path>
            </a:pathLst>
          </a:custGeom>
          <a:solidFill>
            <a:srgbClr val="ACA2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2103498"/>
            <a:ext cx="3685540" cy="2643293"/>
          </a:xfrm>
          <a:custGeom>
            <a:avLst/>
            <a:gdLst/>
            <a:ahLst/>
            <a:cxnLst/>
            <a:rect l="l" t="t" r="r" b="b"/>
            <a:pathLst>
              <a:path w="7371080" h="3964940">
                <a:moveTo>
                  <a:pt x="7231865" y="3964456"/>
                </a:moveTo>
                <a:lnTo>
                  <a:pt x="0" y="3964456"/>
                </a:lnTo>
                <a:lnTo>
                  <a:pt x="0" y="0"/>
                </a:lnTo>
                <a:lnTo>
                  <a:pt x="7231865" y="0"/>
                </a:lnTo>
                <a:lnTo>
                  <a:pt x="7286542" y="10875"/>
                </a:lnTo>
                <a:lnTo>
                  <a:pt x="7332894" y="41847"/>
                </a:lnTo>
                <a:lnTo>
                  <a:pt x="7363865" y="88199"/>
                </a:lnTo>
                <a:lnTo>
                  <a:pt x="7370480" y="109968"/>
                </a:lnTo>
                <a:lnTo>
                  <a:pt x="7370480" y="3854488"/>
                </a:lnTo>
                <a:lnTo>
                  <a:pt x="7350736" y="3900848"/>
                </a:lnTo>
                <a:lnTo>
                  <a:pt x="7311133" y="3940451"/>
                </a:lnTo>
                <a:lnTo>
                  <a:pt x="7259869" y="3961685"/>
                </a:lnTo>
                <a:lnTo>
                  <a:pt x="7231865" y="3964456"/>
                </a:lnTo>
                <a:close/>
              </a:path>
            </a:pathLst>
          </a:custGeom>
          <a:solidFill>
            <a:srgbClr val="FAD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1925" y="4967035"/>
            <a:ext cx="1284610" cy="189096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34979" y="56475"/>
            <a:ext cx="1305019" cy="213360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9695" y="125309"/>
            <a:ext cx="2039694" cy="18013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F7F7F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F7F7F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A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191680"/>
            <a:ext cx="1843087" cy="26663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A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9503" y="248964"/>
            <a:ext cx="6866474" cy="13504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F7F7F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0422" y="2851710"/>
            <a:ext cx="6203315" cy="23296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lackdownsyndrome.org" TargetMode="External"/><Relationship Id="rId2" Type="http://schemas.openxmlformats.org/officeDocument/2006/relationships/hyperlink" Target="http://www.blackdownsyndrome.org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mailto:magaly@ndsccenter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4A33E-CF38-EE19-8AD1-68E240359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C1836-F8BB-6ABD-2A26-9133C9C2C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Five Ways to Engage Diverse Populations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F5740-552D-D62E-ADC1-801343753C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/>
              <a:t>Magaly Diaz</a:t>
            </a:r>
          </a:p>
          <a:p>
            <a:pPr algn="ctr"/>
            <a:r>
              <a:rPr lang="en-US"/>
              <a:t>NDSC Multicultural Coordinator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66194A-BB8C-513F-5B0F-264329EC8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9463" y="1861855"/>
            <a:ext cx="3907802" cy="638345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/>
              <a:t>Crystal </a:t>
            </a:r>
            <a:r>
              <a:rPr lang="en-US" dirty="0" err="1"/>
              <a:t>Lotterberry</a:t>
            </a:r>
          </a:p>
          <a:p>
            <a:pPr algn="ctr"/>
            <a:r>
              <a:rPr lang="en-US" dirty="0"/>
              <a:t>Black Down Syndrome Association Founder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0B9B50C0-747D-5D73-FD83-B6D855C89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326" y="6450124"/>
            <a:ext cx="1285736" cy="409737"/>
          </a:xfrm>
          <a:prstGeom prst="rect">
            <a:avLst/>
          </a:prstGeom>
        </p:spPr>
      </p:pic>
      <p:pic>
        <p:nvPicPr>
          <p:cNvPr id="9" name="Content Placeholder 8" descr="A person and child sitting in a chair&#10;&#10;AI-generated content may be incorrect.">
            <a:extLst>
              <a:ext uri="{FF2B5EF4-FFF2-40B4-BE49-F238E27FC236}">
                <a16:creationId xmlns:a16="http://schemas.microsoft.com/office/drawing/2014/main" id="{B89A179E-448C-F16D-DB72-E80CFB08B0F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61921" y="2969764"/>
            <a:ext cx="2381029" cy="22992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Content Placeholder 3" descr="A person in a black suit&#10;&#10;AI-generated content may be incorrect.">
            <a:extLst>
              <a:ext uri="{FF2B5EF4-FFF2-40B4-BE49-F238E27FC236}">
                <a16:creationId xmlns:a16="http://schemas.microsoft.com/office/drawing/2014/main" id="{32122A64-C246-D4A9-A3B4-0694364A5C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357654" y="2961193"/>
            <a:ext cx="2412713" cy="23131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30891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9055" y="1005403"/>
            <a:ext cx="5657850" cy="3327717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0"/>
              </a:spcBef>
            </a:pPr>
            <a:r>
              <a:rPr sz="2350" spc="38" dirty="0">
                <a:solidFill>
                  <a:srgbClr val="FFFFFF"/>
                </a:solidFill>
                <a:latin typeface="Arial"/>
                <a:cs typeface="Arial"/>
              </a:rPr>
              <a:t>Learn</a:t>
            </a:r>
            <a:r>
              <a:rPr sz="2350" spc="-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57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23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95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2350" spc="-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-60" dirty="0">
                <a:solidFill>
                  <a:srgbClr val="FFFFFF"/>
                </a:solidFill>
                <a:latin typeface="Arial"/>
                <a:cs typeface="Arial"/>
              </a:rPr>
              <a:t>BDSA</a:t>
            </a:r>
            <a:r>
              <a:rPr sz="2350" spc="-1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63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350" spc="-1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88" dirty="0">
                <a:solidFill>
                  <a:srgbClr val="FFFFFF"/>
                </a:solidFill>
                <a:latin typeface="Arial"/>
                <a:cs typeface="Arial"/>
              </a:rPr>
              <a:t>follow</a:t>
            </a:r>
            <a:r>
              <a:rPr sz="2350" spc="-1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63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23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63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2350">
              <a:latin typeface="Arial"/>
              <a:cs typeface="Arial"/>
            </a:endParaRPr>
          </a:p>
          <a:p>
            <a:pPr marR="69215" algn="ctr">
              <a:lnSpc>
                <a:spcPct val="100000"/>
              </a:lnSpc>
              <a:spcBef>
                <a:spcPts val="443"/>
              </a:spcBef>
            </a:pP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sz="2350" spc="2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-5" dirty="0">
                <a:solidFill>
                  <a:srgbClr val="FFFFFF"/>
                </a:solidFill>
                <a:latin typeface="Arial"/>
                <a:cs typeface="Arial"/>
              </a:rPr>
              <a:t>Media!</a:t>
            </a:r>
            <a:endParaRPr sz="2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sz="2350">
              <a:latin typeface="Arial"/>
              <a:cs typeface="Arial"/>
            </a:endParaRPr>
          </a:p>
          <a:p>
            <a:pPr marL="211138" marR="207328" algn="ctr">
              <a:lnSpc>
                <a:spcPct val="115700"/>
              </a:lnSpc>
            </a:pP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Facebook</a:t>
            </a:r>
            <a:r>
              <a:rPr sz="2350" spc="5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-5" dirty="0">
                <a:solidFill>
                  <a:srgbClr val="FFFFFF"/>
                </a:solidFill>
                <a:latin typeface="Arial"/>
                <a:cs typeface="Arial"/>
              </a:rPr>
              <a:t>:@BlackDSAssociation </a:t>
            </a:r>
            <a:r>
              <a:rPr sz="2350" spc="57" dirty="0">
                <a:solidFill>
                  <a:srgbClr val="FFFFFF"/>
                </a:solidFill>
                <a:latin typeface="Arial"/>
                <a:cs typeface="Arial"/>
              </a:rPr>
              <a:t>Instagram:</a:t>
            </a:r>
            <a:r>
              <a:rPr sz="23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33" dirty="0">
                <a:solidFill>
                  <a:srgbClr val="FFFFFF"/>
                </a:solidFill>
                <a:latin typeface="Arial"/>
                <a:cs typeface="Arial"/>
              </a:rPr>
              <a:t>@blackdownsyndrome </a:t>
            </a:r>
            <a:r>
              <a:rPr sz="2350" spc="-5" dirty="0">
                <a:solidFill>
                  <a:srgbClr val="FFFFFF"/>
                </a:solidFill>
                <a:latin typeface="Arial"/>
                <a:cs typeface="Arial"/>
              </a:rPr>
              <a:t>Website: </a:t>
            </a:r>
            <a:r>
              <a:rPr sz="2350" spc="83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350" spc="98" dirty="0">
                <a:solidFill>
                  <a:srgbClr val="FFFFFF"/>
                </a:solidFill>
                <a:latin typeface="Arial"/>
                <a:cs typeface="Arial"/>
              </a:rPr>
              <a:t>ttps</a:t>
            </a:r>
            <a:r>
              <a:rPr sz="2350" spc="9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350" spc="-18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350" spc="63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350" spc="98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</a:t>
            </a:r>
            <a:r>
              <a:rPr sz="2350" spc="13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sz="2350" spc="9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.</a:t>
            </a:r>
            <a:r>
              <a:rPr sz="2350" spc="98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bl</a:t>
            </a:r>
            <a:r>
              <a:rPr sz="2350" spc="9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a</a:t>
            </a:r>
            <a:r>
              <a:rPr sz="2350" spc="98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c</a:t>
            </a:r>
            <a:r>
              <a:rPr sz="2350" spc="43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k</a:t>
            </a:r>
            <a:r>
              <a:rPr sz="2350" spc="98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d</a:t>
            </a:r>
            <a:r>
              <a:rPr sz="2350" spc="6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o</a:t>
            </a:r>
            <a:r>
              <a:rPr sz="2350" spc="98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wn</a:t>
            </a:r>
            <a:r>
              <a:rPr sz="2350" spc="57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s</a:t>
            </a:r>
            <a:r>
              <a:rPr sz="2350" spc="98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ynd</a:t>
            </a:r>
            <a:r>
              <a:rPr sz="2350" spc="78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r</a:t>
            </a:r>
            <a:r>
              <a:rPr sz="2350" spc="98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ome</a:t>
            </a:r>
            <a:r>
              <a:rPr sz="2350" spc="73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.</a:t>
            </a:r>
            <a:r>
              <a:rPr sz="2350" spc="98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o</a:t>
            </a:r>
            <a:r>
              <a:rPr sz="2350" spc="7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r</a:t>
            </a:r>
            <a:r>
              <a:rPr sz="2350" spc="10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g</a:t>
            </a:r>
            <a:r>
              <a:rPr sz="2350" spc="7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Email:</a:t>
            </a:r>
            <a:r>
              <a:rPr sz="2350" spc="-1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4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info@blackdownsyndrome.org</a:t>
            </a:r>
            <a:endParaRPr sz="23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644497" y="2153574"/>
            <a:ext cx="2145348" cy="2145348"/>
            <a:chOff x="13288993" y="2592648"/>
            <a:chExt cx="4290695" cy="4290695"/>
          </a:xfrm>
        </p:grpSpPr>
        <p:sp>
          <p:nvSpPr>
            <p:cNvPr id="4" name="object 4"/>
            <p:cNvSpPr/>
            <p:nvPr/>
          </p:nvSpPr>
          <p:spPr>
            <a:xfrm>
              <a:off x="13288993" y="2592648"/>
              <a:ext cx="4290695" cy="4290695"/>
            </a:xfrm>
            <a:custGeom>
              <a:avLst/>
              <a:gdLst/>
              <a:ahLst/>
              <a:cxnLst/>
              <a:rect l="l" t="t" r="r" b="b"/>
              <a:pathLst>
                <a:path w="4290694" h="4290695">
                  <a:moveTo>
                    <a:pt x="4290243" y="4290243"/>
                  </a:moveTo>
                  <a:lnTo>
                    <a:pt x="0" y="4290243"/>
                  </a:lnTo>
                  <a:lnTo>
                    <a:pt x="0" y="0"/>
                  </a:lnTo>
                  <a:lnTo>
                    <a:pt x="4290243" y="0"/>
                  </a:lnTo>
                  <a:lnTo>
                    <a:pt x="4290243" y="42902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549008" y="2852673"/>
              <a:ext cx="3770629" cy="1170305"/>
            </a:xfrm>
            <a:custGeom>
              <a:avLst/>
              <a:gdLst/>
              <a:ahLst/>
              <a:cxnLst/>
              <a:rect l="l" t="t" r="r" b="b"/>
              <a:pathLst>
                <a:path w="3770630" h="1170304">
                  <a:moveTo>
                    <a:pt x="129997" y="1040053"/>
                  </a:moveTo>
                  <a:lnTo>
                    <a:pt x="0" y="1040053"/>
                  </a:lnTo>
                  <a:lnTo>
                    <a:pt x="0" y="1170063"/>
                  </a:lnTo>
                  <a:lnTo>
                    <a:pt x="129997" y="1170063"/>
                  </a:lnTo>
                  <a:lnTo>
                    <a:pt x="129997" y="1040053"/>
                  </a:lnTo>
                  <a:close/>
                </a:path>
                <a:path w="3770630" h="1170304">
                  <a:moveTo>
                    <a:pt x="650036" y="260007"/>
                  </a:moveTo>
                  <a:lnTo>
                    <a:pt x="260007" y="260007"/>
                  </a:lnTo>
                  <a:lnTo>
                    <a:pt x="260007" y="390017"/>
                  </a:lnTo>
                  <a:lnTo>
                    <a:pt x="260007" y="520026"/>
                  </a:lnTo>
                  <a:lnTo>
                    <a:pt x="260007" y="650036"/>
                  </a:lnTo>
                  <a:lnTo>
                    <a:pt x="650036" y="650036"/>
                  </a:lnTo>
                  <a:lnTo>
                    <a:pt x="650036" y="520026"/>
                  </a:lnTo>
                  <a:lnTo>
                    <a:pt x="650036" y="390017"/>
                  </a:lnTo>
                  <a:lnTo>
                    <a:pt x="650036" y="260007"/>
                  </a:lnTo>
                  <a:close/>
                </a:path>
                <a:path w="3770630" h="1170304">
                  <a:moveTo>
                    <a:pt x="910043" y="1040053"/>
                  </a:moveTo>
                  <a:lnTo>
                    <a:pt x="260007" y="1040053"/>
                  </a:lnTo>
                  <a:lnTo>
                    <a:pt x="260007" y="1170063"/>
                  </a:lnTo>
                  <a:lnTo>
                    <a:pt x="910043" y="1170063"/>
                  </a:lnTo>
                  <a:lnTo>
                    <a:pt x="910043" y="1040053"/>
                  </a:lnTo>
                  <a:close/>
                </a:path>
                <a:path w="3770630" h="1170304">
                  <a:moveTo>
                    <a:pt x="910043" y="0"/>
                  </a:moveTo>
                  <a:lnTo>
                    <a:pt x="780034" y="0"/>
                  </a:lnTo>
                  <a:lnTo>
                    <a:pt x="780034" y="129997"/>
                  </a:lnTo>
                  <a:lnTo>
                    <a:pt x="780034" y="260007"/>
                  </a:lnTo>
                  <a:lnTo>
                    <a:pt x="780034" y="390017"/>
                  </a:lnTo>
                  <a:lnTo>
                    <a:pt x="780034" y="520026"/>
                  </a:lnTo>
                  <a:lnTo>
                    <a:pt x="780034" y="650036"/>
                  </a:lnTo>
                  <a:lnTo>
                    <a:pt x="780034" y="780034"/>
                  </a:lnTo>
                  <a:lnTo>
                    <a:pt x="129997" y="780034"/>
                  </a:lnTo>
                  <a:lnTo>
                    <a:pt x="129997" y="129997"/>
                  </a:lnTo>
                  <a:lnTo>
                    <a:pt x="780034" y="129997"/>
                  </a:lnTo>
                  <a:lnTo>
                    <a:pt x="780034" y="0"/>
                  </a:lnTo>
                  <a:lnTo>
                    <a:pt x="0" y="0"/>
                  </a:lnTo>
                  <a:lnTo>
                    <a:pt x="0" y="129997"/>
                  </a:lnTo>
                  <a:lnTo>
                    <a:pt x="0" y="260007"/>
                  </a:lnTo>
                  <a:lnTo>
                    <a:pt x="0" y="910043"/>
                  </a:lnTo>
                  <a:lnTo>
                    <a:pt x="910043" y="910043"/>
                  </a:lnTo>
                  <a:lnTo>
                    <a:pt x="910043" y="129997"/>
                  </a:lnTo>
                  <a:lnTo>
                    <a:pt x="910043" y="0"/>
                  </a:lnTo>
                  <a:close/>
                </a:path>
                <a:path w="3770630" h="1170304">
                  <a:moveTo>
                    <a:pt x="1300073" y="1040053"/>
                  </a:moveTo>
                  <a:lnTo>
                    <a:pt x="1170063" y="1040053"/>
                  </a:lnTo>
                  <a:lnTo>
                    <a:pt x="1170063" y="1170063"/>
                  </a:lnTo>
                  <a:lnTo>
                    <a:pt x="1300073" y="1170063"/>
                  </a:lnTo>
                  <a:lnTo>
                    <a:pt x="1300073" y="1040053"/>
                  </a:lnTo>
                  <a:close/>
                </a:path>
                <a:path w="3770630" h="1170304">
                  <a:moveTo>
                    <a:pt x="1560080" y="129997"/>
                  </a:moveTo>
                  <a:lnTo>
                    <a:pt x="1430070" y="129997"/>
                  </a:lnTo>
                  <a:lnTo>
                    <a:pt x="1430070" y="0"/>
                  </a:lnTo>
                  <a:lnTo>
                    <a:pt x="1170063" y="0"/>
                  </a:lnTo>
                  <a:lnTo>
                    <a:pt x="1170063" y="129997"/>
                  </a:lnTo>
                  <a:lnTo>
                    <a:pt x="1300073" y="129997"/>
                  </a:lnTo>
                  <a:lnTo>
                    <a:pt x="1300073" y="260007"/>
                  </a:lnTo>
                  <a:lnTo>
                    <a:pt x="1300073" y="390017"/>
                  </a:lnTo>
                  <a:lnTo>
                    <a:pt x="1170063" y="390017"/>
                  </a:lnTo>
                  <a:lnTo>
                    <a:pt x="1170063" y="260007"/>
                  </a:lnTo>
                  <a:lnTo>
                    <a:pt x="1040053" y="260007"/>
                  </a:lnTo>
                  <a:lnTo>
                    <a:pt x="1040053" y="1040053"/>
                  </a:lnTo>
                  <a:lnTo>
                    <a:pt x="1170063" y="1040053"/>
                  </a:lnTo>
                  <a:lnTo>
                    <a:pt x="1170063" y="910043"/>
                  </a:lnTo>
                  <a:lnTo>
                    <a:pt x="1170063" y="780034"/>
                  </a:lnTo>
                  <a:lnTo>
                    <a:pt x="1170063" y="650036"/>
                  </a:lnTo>
                  <a:lnTo>
                    <a:pt x="1170063" y="520026"/>
                  </a:lnTo>
                  <a:lnTo>
                    <a:pt x="1300073" y="520026"/>
                  </a:lnTo>
                  <a:lnTo>
                    <a:pt x="1300073" y="650036"/>
                  </a:lnTo>
                  <a:lnTo>
                    <a:pt x="1300073" y="780034"/>
                  </a:lnTo>
                  <a:lnTo>
                    <a:pt x="1300073" y="910043"/>
                  </a:lnTo>
                  <a:lnTo>
                    <a:pt x="1300073" y="1040053"/>
                  </a:lnTo>
                  <a:lnTo>
                    <a:pt x="1430070" y="1040053"/>
                  </a:lnTo>
                  <a:lnTo>
                    <a:pt x="1430070" y="910043"/>
                  </a:lnTo>
                  <a:lnTo>
                    <a:pt x="1430070" y="780034"/>
                  </a:lnTo>
                  <a:lnTo>
                    <a:pt x="1560080" y="780034"/>
                  </a:lnTo>
                  <a:lnTo>
                    <a:pt x="1560080" y="650036"/>
                  </a:lnTo>
                  <a:lnTo>
                    <a:pt x="1560080" y="520026"/>
                  </a:lnTo>
                  <a:lnTo>
                    <a:pt x="1430070" y="520026"/>
                  </a:lnTo>
                  <a:lnTo>
                    <a:pt x="1430070" y="390017"/>
                  </a:lnTo>
                  <a:lnTo>
                    <a:pt x="1430070" y="260007"/>
                  </a:lnTo>
                  <a:lnTo>
                    <a:pt x="1560080" y="260007"/>
                  </a:lnTo>
                  <a:lnTo>
                    <a:pt x="1560080" y="129997"/>
                  </a:lnTo>
                  <a:close/>
                </a:path>
                <a:path w="3770630" h="1170304">
                  <a:moveTo>
                    <a:pt x="1690090" y="1040053"/>
                  </a:moveTo>
                  <a:lnTo>
                    <a:pt x="1560080" y="1040053"/>
                  </a:lnTo>
                  <a:lnTo>
                    <a:pt x="1560080" y="1170063"/>
                  </a:lnTo>
                  <a:lnTo>
                    <a:pt x="1690090" y="1170063"/>
                  </a:lnTo>
                  <a:lnTo>
                    <a:pt x="1690090" y="1040053"/>
                  </a:lnTo>
                  <a:close/>
                </a:path>
                <a:path w="3770630" h="1170304">
                  <a:moveTo>
                    <a:pt x="1690090" y="780034"/>
                  </a:moveTo>
                  <a:lnTo>
                    <a:pt x="1560080" y="780034"/>
                  </a:lnTo>
                  <a:lnTo>
                    <a:pt x="1560080" y="910043"/>
                  </a:lnTo>
                  <a:lnTo>
                    <a:pt x="1690090" y="910043"/>
                  </a:lnTo>
                  <a:lnTo>
                    <a:pt x="1690090" y="780034"/>
                  </a:lnTo>
                  <a:close/>
                </a:path>
                <a:path w="3770630" h="1170304">
                  <a:moveTo>
                    <a:pt x="1690090" y="260007"/>
                  </a:moveTo>
                  <a:lnTo>
                    <a:pt x="1560080" y="260007"/>
                  </a:lnTo>
                  <a:lnTo>
                    <a:pt x="1560080" y="390017"/>
                  </a:lnTo>
                  <a:lnTo>
                    <a:pt x="1560080" y="520026"/>
                  </a:lnTo>
                  <a:lnTo>
                    <a:pt x="1690090" y="520026"/>
                  </a:lnTo>
                  <a:lnTo>
                    <a:pt x="1690090" y="390017"/>
                  </a:lnTo>
                  <a:lnTo>
                    <a:pt x="1690090" y="260007"/>
                  </a:lnTo>
                  <a:close/>
                </a:path>
                <a:path w="3770630" h="1170304">
                  <a:moveTo>
                    <a:pt x="1820100" y="910043"/>
                  </a:moveTo>
                  <a:lnTo>
                    <a:pt x="1690090" y="910043"/>
                  </a:lnTo>
                  <a:lnTo>
                    <a:pt x="1690090" y="1040053"/>
                  </a:lnTo>
                  <a:lnTo>
                    <a:pt x="1820100" y="1040053"/>
                  </a:lnTo>
                  <a:lnTo>
                    <a:pt x="1820100" y="910043"/>
                  </a:lnTo>
                  <a:close/>
                </a:path>
                <a:path w="3770630" h="1170304">
                  <a:moveTo>
                    <a:pt x="1950110" y="260007"/>
                  </a:moveTo>
                  <a:lnTo>
                    <a:pt x="1820100" y="260007"/>
                  </a:lnTo>
                  <a:lnTo>
                    <a:pt x="1820100" y="390017"/>
                  </a:lnTo>
                  <a:lnTo>
                    <a:pt x="1950110" y="390017"/>
                  </a:lnTo>
                  <a:lnTo>
                    <a:pt x="1950110" y="260007"/>
                  </a:lnTo>
                  <a:close/>
                </a:path>
                <a:path w="3770630" h="1170304">
                  <a:moveTo>
                    <a:pt x="2080107" y="910043"/>
                  </a:moveTo>
                  <a:lnTo>
                    <a:pt x="1950110" y="910043"/>
                  </a:lnTo>
                  <a:lnTo>
                    <a:pt x="1950110" y="1040053"/>
                  </a:lnTo>
                  <a:lnTo>
                    <a:pt x="1820100" y="1040053"/>
                  </a:lnTo>
                  <a:lnTo>
                    <a:pt x="1820100" y="1170063"/>
                  </a:lnTo>
                  <a:lnTo>
                    <a:pt x="2080107" y="1170063"/>
                  </a:lnTo>
                  <a:lnTo>
                    <a:pt x="2080107" y="1040053"/>
                  </a:lnTo>
                  <a:lnTo>
                    <a:pt x="2080107" y="910043"/>
                  </a:lnTo>
                  <a:close/>
                </a:path>
                <a:path w="3770630" h="1170304">
                  <a:moveTo>
                    <a:pt x="2340127" y="1040053"/>
                  </a:moveTo>
                  <a:lnTo>
                    <a:pt x="2210117" y="1040053"/>
                  </a:lnTo>
                  <a:lnTo>
                    <a:pt x="2210117" y="1170063"/>
                  </a:lnTo>
                  <a:lnTo>
                    <a:pt x="2340127" y="1170063"/>
                  </a:lnTo>
                  <a:lnTo>
                    <a:pt x="2340127" y="1040053"/>
                  </a:lnTo>
                  <a:close/>
                </a:path>
                <a:path w="3770630" h="1170304">
                  <a:moveTo>
                    <a:pt x="2340127" y="0"/>
                  </a:moveTo>
                  <a:lnTo>
                    <a:pt x="1950110" y="0"/>
                  </a:lnTo>
                  <a:lnTo>
                    <a:pt x="1950110" y="129997"/>
                  </a:lnTo>
                  <a:lnTo>
                    <a:pt x="2340127" y="129997"/>
                  </a:lnTo>
                  <a:lnTo>
                    <a:pt x="2340127" y="0"/>
                  </a:lnTo>
                  <a:close/>
                </a:path>
                <a:path w="3770630" h="1170304">
                  <a:moveTo>
                    <a:pt x="2470137" y="129997"/>
                  </a:moveTo>
                  <a:lnTo>
                    <a:pt x="2340127" y="129997"/>
                  </a:lnTo>
                  <a:lnTo>
                    <a:pt x="2340127" y="260007"/>
                  </a:lnTo>
                  <a:lnTo>
                    <a:pt x="2470137" y="260007"/>
                  </a:lnTo>
                  <a:lnTo>
                    <a:pt x="2470137" y="129997"/>
                  </a:lnTo>
                  <a:close/>
                </a:path>
                <a:path w="3770630" h="1170304">
                  <a:moveTo>
                    <a:pt x="2600147" y="260007"/>
                  </a:moveTo>
                  <a:lnTo>
                    <a:pt x="2470137" y="260007"/>
                  </a:lnTo>
                  <a:lnTo>
                    <a:pt x="2470137" y="390017"/>
                  </a:lnTo>
                  <a:lnTo>
                    <a:pt x="2600147" y="390017"/>
                  </a:lnTo>
                  <a:lnTo>
                    <a:pt x="2600147" y="260007"/>
                  </a:lnTo>
                  <a:close/>
                </a:path>
                <a:path w="3770630" h="1170304">
                  <a:moveTo>
                    <a:pt x="2730144" y="780034"/>
                  </a:moveTo>
                  <a:lnTo>
                    <a:pt x="2600147" y="780034"/>
                  </a:lnTo>
                  <a:lnTo>
                    <a:pt x="2600147" y="910043"/>
                  </a:lnTo>
                  <a:lnTo>
                    <a:pt x="2470137" y="910043"/>
                  </a:lnTo>
                  <a:lnTo>
                    <a:pt x="2470137" y="780034"/>
                  </a:lnTo>
                  <a:lnTo>
                    <a:pt x="2340127" y="780034"/>
                  </a:lnTo>
                  <a:lnTo>
                    <a:pt x="2340127" y="910043"/>
                  </a:lnTo>
                  <a:lnTo>
                    <a:pt x="2340127" y="1040053"/>
                  </a:lnTo>
                  <a:lnTo>
                    <a:pt x="2730144" y="1040053"/>
                  </a:lnTo>
                  <a:lnTo>
                    <a:pt x="2730144" y="910043"/>
                  </a:lnTo>
                  <a:lnTo>
                    <a:pt x="2730144" y="780034"/>
                  </a:lnTo>
                  <a:close/>
                </a:path>
                <a:path w="3770630" h="1170304">
                  <a:moveTo>
                    <a:pt x="2730144" y="390017"/>
                  </a:moveTo>
                  <a:lnTo>
                    <a:pt x="2600147" y="390017"/>
                  </a:lnTo>
                  <a:lnTo>
                    <a:pt x="2600147" y="520026"/>
                  </a:lnTo>
                  <a:lnTo>
                    <a:pt x="2340127" y="520026"/>
                  </a:lnTo>
                  <a:lnTo>
                    <a:pt x="2340127" y="390017"/>
                  </a:lnTo>
                  <a:lnTo>
                    <a:pt x="2210117" y="390017"/>
                  </a:lnTo>
                  <a:lnTo>
                    <a:pt x="2210117" y="260007"/>
                  </a:lnTo>
                  <a:lnTo>
                    <a:pt x="2080107" y="260007"/>
                  </a:lnTo>
                  <a:lnTo>
                    <a:pt x="2080107" y="390017"/>
                  </a:lnTo>
                  <a:lnTo>
                    <a:pt x="2080107" y="520026"/>
                  </a:lnTo>
                  <a:lnTo>
                    <a:pt x="2210117" y="520026"/>
                  </a:lnTo>
                  <a:lnTo>
                    <a:pt x="2210117" y="650036"/>
                  </a:lnTo>
                  <a:lnTo>
                    <a:pt x="2080107" y="650036"/>
                  </a:lnTo>
                  <a:lnTo>
                    <a:pt x="2080107" y="520026"/>
                  </a:lnTo>
                  <a:lnTo>
                    <a:pt x="1690090" y="520026"/>
                  </a:lnTo>
                  <a:lnTo>
                    <a:pt x="1690090" y="650036"/>
                  </a:lnTo>
                  <a:lnTo>
                    <a:pt x="1690090" y="780034"/>
                  </a:lnTo>
                  <a:lnTo>
                    <a:pt x="1820100" y="780034"/>
                  </a:lnTo>
                  <a:lnTo>
                    <a:pt x="1820100" y="910043"/>
                  </a:lnTo>
                  <a:lnTo>
                    <a:pt x="1950110" y="910043"/>
                  </a:lnTo>
                  <a:lnTo>
                    <a:pt x="1950110" y="780034"/>
                  </a:lnTo>
                  <a:lnTo>
                    <a:pt x="2080107" y="780034"/>
                  </a:lnTo>
                  <a:lnTo>
                    <a:pt x="2080107" y="910043"/>
                  </a:lnTo>
                  <a:lnTo>
                    <a:pt x="2210117" y="910043"/>
                  </a:lnTo>
                  <a:lnTo>
                    <a:pt x="2210117" y="780034"/>
                  </a:lnTo>
                  <a:lnTo>
                    <a:pt x="2340127" y="780034"/>
                  </a:lnTo>
                  <a:lnTo>
                    <a:pt x="2340127" y="650036"/>
                  </a:lnTo>
                  <a:lnTo>
                    <a:pt x="2730144" y="650036"/>
                  </a:lnTo>
                  <a:lnTo>
                    <a:pt x="2730144" y="520026"/>
                  </a:lnTo>
                  <a:lnTo>
                    <a:pt x="2730144" y="390017"/>
                  </a:lnTo>
                  <a:close/>
                </a:path>
                <a:path w="3770630" h="1170304">
                  <a:moveTo>
                    <a:pt x="2730144" y="0"/>
                  </a:moveTo>
                  <a:lnTo>
                    <a:pt x="2470137" y="0"/>
                  </a:lnTo>
                  <a:lnTo>
                    <a:pt x="2470137" y="129997"/>
                  </a:lnTo>
                  <a:lnTo>
                    <a:pt x="2600147" y="129997"/>
                  </a:lnTo>
                  <a:lnTo>
                    <a:pt x="2600147" y="260007"/>
                  </a:lnTo>
                  <a:lnTo>
                    <a:pt x="2730144" y="260007"/>
                  </a:lnTo>
                  <a:lnTo>
                    <a:pt x="2730144" y="129997"/>
                  </a:lnTo>
                  <a:lnTo>
                    <a:pt x="2730144" y="0"/>
                  </a:lnTo>
                  <a:close/>
                </a:path>
                <a:path w="3770630" h="1170304">
                  <a:moveTo>
                    <a:pt x="3510191" y="260007"/>
                  </a:moveTo>
                  <a:lnTo>
                    <a:pt x="3120174" y="260007"/>
                  </a:lnTo>
                  <a:lnTo>
                    <a:pt x="3120174" y="390017"/>
                  </a:lnTo>
                  <a:lnTo>
                    <a:pt x="3120174" y="520026"/>
                  </a:lnTo>
                  <a:lnTo>
                    <a:pt x="3120174" y="650036"/>
                  </a:lnTo>
                  <a:lnTo>
                    <a:pt x="3510191" y="650036"/>
                  </a:lnTo>
                  <a:lnTo>
                    <a:pt x="3510191" y="520026"/>
                  </a:lnTo>
                  <a:lnTo>
                    <a:pt x="3510191" y="390017"/>
                  </a:lnTo>
                  <a:lnTo>
                    <a:pt x="3510191" y="260007"/>
                  </a:lnTo>
                  <a:close/>
                </a:path>
                <a:path w="3770630" h="1170304">
                  <a:moveTo>
                    <a:pt x="3770211" y="0"/>
                  </a:moveTo>
                  <a:lnTo>
                    <a:pt x="3640201" y="0"/>
                  </a:lnTo>
                  <a:lnTo>
                    <a:pt x="3640201" y="129997"/>
                  </a:lnTo>
                  <a:lnTo>
                    <a:pt x="3640201" y="260007"/>
                  </a:lnTo>
                  <a:lnTo>
                    <a:pt x="3640201" y="390017"/>
                  </a:lnTo>
                  <a:lnTo>
                    <a:pt x="3640201" y="520026"/>
                  </a:lnTo>
                  <a:lnTo>
                    <a:pt x="3640201" y="650036"/>
                  </a:lnTo>
                  <a:lnTo>
                    <a:pt x="3640201" y="780034"/>
                  </a:lnTo>
                  <a:lnTo>
                    <a:pt x="2990164" y="780034"/>
                  </a:lnTo>
                  <a:lnTo>
                    <a:pt x="2990164" y="129997"/>
                  </a:lnTo>
                  <a:lnTo>
                    <a:pt x="3640201" y="129997"/>
                  </a:lnTo>
                  <a:lnTo>
                    <a:pt x="3640201" y="0"/>
                  </a:lnTo>
                  <a:lnTo>
                    <a:pt x="2860154" y="0"/>
                  </a:lnTo>
                  <a:lnTo>
                    <a:pt x="2860154" y="129997"/>
                  </a:lnTo>
                  <a:lnTo>
                    <a:pt x="2860154" y="260007"/>
                  </a:lnTo>
                  <a:lnTo>
                    <a:pt x="2860154" y="910043"/>
                  </a:lnTo>
                  <a:lnTo>
                    <a:pt x="3770211" y="910043"/>
                  </a:lnTo>
                  <a:lnTo>
                    <a:pt x="3770211" y="129997"/>
                  </a:lnTo>
                  <a:lnTo>
                    <a:pt x="37702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549008" y="3892727"/>
              <a:ext cx="3770629" cy="1300480"/>
            </a:xfrm>
            <a:custGeom>
              <a:avLst/>
              <a:gdLst/>
              <a:ahLst/>
              <a:cxnLst/>
              <a:rect l="l" t="t" r="r" b="b"/>
              <a:pathLst>
                <a:path w="3770630" h="1300479">
                  <a:moveTo>
                    <a:pt x="260007" y="130009"/>
                  </a:moveTo>
                  <a:lnTo>
                    <a:pt x="0" y="130009"/>
                  </a:lnTo>
                  <a:lnTo>
                    <a:pt x="0" y="260019"/>
                  </a:lnTo>
                  <a:lnTo>
                    <a:pt x="260007" y="260019"/>
                  </a:lnTo>
                  <a:lnTo>
                    <a:pt x="260007" y="130009"/>
                  </a:lnTo>
                  <a:close/>
                </a:path>
                <a:path w="3770630" h="1300479">
                  <a:moveTo>
                    <a:pt x="390017" y="1170063"/>
                  </a:moveTo>
                  <a:lnTo>
                    <a:pt x="260007" y="1170063"/>
                  </a:lnTo>
                  <a:lnTo>
                    <a:pt x="260007" y="1300073"/>
                  </a:lnTo>
                  <a:lnTo>
                    <a:pt x="390017" y="1300073"/>
                  </a:lnTo>
                  <a:lnTo>
                    <a:pt x="390017" y="1170063"/>
                  </a:lnTo>
                  <a:close/>
                </a:path>
                <a:path w="3770630" h="1300479">
                  <a:moveTo>
                    <a:pt x="390017" y="650036"/>
                  </a:moveTo>
                  <a:lnTo>
                    <a:pt x="260007" y="650036"/>
                  </a:lnTo>
                  <a:lnTo>
                    <a:pt x="260007" y="520026"/>
                  </a:lnTo>
                  <a:lnTo>
                    <a:pt x="0" y="520026"/>
                  </a:lnTo>
                  <a:lnTo>
                    <a:pt x="0" y="650036"/>
                  </a:lnTo>
                  <a:lnTo>
                    <a:pt x="129997" y="650036"/>
                  </a:lnTo>
                  <a:lnTo>
                    <a:pt x="129997" y="780046"/>
                  </a:lnTo>
                  <a:lnTo>
                    <a:pt x="0" y="780046"/>
                  </a:lnTo>
                  <a:lnTo>
                    <a:pt x="0" y="910056"/>
                  </a:lnTo>
                  <a:lnTo>
                    <a:pt x="129997" y="910056"/>
                  </a:lnTo>
                  <a:lnTo>
                    <a:pt x="129997" y="1040053"/>
                  </a:lnTo>
                  <a:lnTo>
                    <a:pt x="0" y="1040053"/>
                  </a:lnTo>
                  <a:lnTo>
                    <a:pt x="0" y="1170063"/>
                  </a:lnTo>
                  <a:lnTo>
                    <a:pt x="0" y="1300073"/>
                  </a:lnTo>
                  <a:lnTo>
                    <a:pt x="129997" y="1300073"/>
                  </a:lnTo>
                  <a:lnTo>
                    <a:pt x="129997" y="1170063"/>
                  </a:lnTo>
                  <a:lnTo>
                    <a:pt x="260007" y="1170063"/>
                  </a:lnTo>
                  <a:lnTo>
                    <a:pt x="260007" y="1040053"/>
                  </a:lnTo>
                  <a:lnTo>
                    <a:pt x="260007" y="910056"/>
                  </a:lnTo>
                  <a:lnTo>
                    <a:pt x="260007" y="780046"/>
                  </a:lnTo>
                  <a:lnTo>
                    <a:pt x="390017" y="780046"/>
                  </a:lnTo>
                  <a:lnTo>
                    <a:pt x="390017" y="650036"/>
                  </a:lnTo>
                  <a:close/>
                </a:path>
                <a:path w="3770630" h="1300479">
                  <a:moveTo>
                    <a:pt x="520026" y="130009"/>
                  </a:moveTo>
                  <a:lnTo>
                    <a:pt x="390017" y="130009"/>
                  </a:lnTo>
                  <a:lnTo>
                    <a:pt x="390017" y="260019"/>
                  </a:lnTo>
                  <a:lnTo>
                    <a:pt x="520026" y="260019"/>
                  </a:lnTo>
                  <a:lnTo>
                    <a:pt x="520026" y="130009"/>
                  </a:lnTo>
                  <a:close/>
                </a:path>
                <a:path w="3770630" h="1300479">
                  <a:moveTo>
                    <a:pt x="910043" y="780046"/>
                  </a:moveTo>
                  <a:lnTo>
                    <a:pt x="780034" y="780046"/>
                  </a:lnTo>
                  <a:lnTo>
                    <a:pt x="780034" y="910056"/>
                  </a:lnTo>
                  <a:lnTo>
                    <a:pt x="910043" y="910056"/>
                  </a:lnTo>
                  <a:lnTo>
                    <a:pt x="910043" y="780046"/>
                  </a:lnTo>
                  <a:close/>
                </a:path>
                <a:path w="3770630" h="1300479">
                  <a:moveTo>
                    <a:pt x="1170063" y="650036"/>
                  </a:moveTo>
                  <a:lnTo>
                    <a:pt x="1040053" y="650036"/>
                  </a:lnTo>
                  <a:lnTo>
                    <a:pt x="1040053" y="520026"/>
                  </a:lnTo>
                  <a:lnTo>
                    <a:pt x="780034" y="520026"/>
                  </a:lnTo>
                  <a:lnTo>
                    <a:pt x="780034" y="650036"/>
                  </a:lnTo>
                  <a:lnTo>
                    <a:pt x="910043" y="650036"/>
                  </a:lnTo>
                  <a:lnTo>
                    <a:pt x="910043" y="780046"/>
                  </a:lnTo>
                  <a:lnTo>
                    <a:pt x="1170063" y="780046"/>
                  </a:lnTo>
                  <a:lnTo>
                    <a:pt x="1170063" y="650036"/>
                  </a:lnTo>
                  <a:close/>
                </a:path>
                <a:path w="3770630" h="1300479">
                  <a:moveTo>
                    <a:pt x="1300073" y="130009"/>
                  </a:moveTo>
                  <a:lnTo>
                    <a:pt x="1040053" y="130009"/>
                  </a:lnTo>
                  <a:lnTo>
                    <a:pt x="1040053" y="260019"/>
                  </a:lnTo>
                  <a:lnTo>
                    <a:pt x="780034" y="260019"/>
                  </a:lnTo>
                  <a:lnTo>
                    <a:pt x="780034" y="130009"/>
                  </a:lnTo>
                  <a:lnTo>
                    <a:pt x="650036" y="130009"/>
                  </a:lnTo>
                  <a:lnTo>
                    <a:pt x="650036" y="260019"/>
                  </a:lnTo>
                  <a:lnTo>
                    <a:pt x="650036" y="390017"/>
                  </a:lnTo>
                  <a:lnTo>
                    <a:pt x="650036" y="520026"/>
                  </a:lnTo>
                  <a:lnTo>
                    <a:pt x="780034" y="520026"/>
                  </a:lnTo>
                  <a:lnTo>
                    <a:pt x="780034" y="390017"/>
                  </a:lnTo>
                  <a:lnTo>
                    <a:pt x="1170063" y="390017"/>
                  </a:lnTo>
                  <a:lnTo>
                    <a:pt x="1170063" y="260019"/>
                  </a:lnTo>
                  <a:lnTo>
                    <a:pt x="1300073" y="260019"/>
                  </a:lnTo>
                  <a:lnTo>
                    <a:pt x="1300073" y="130009"/>
                  </a:lnTo>
                  <a:close/>
                </a:path>
                <a:path w="3770630" h="1300479">
                  <a:moveTo>
                    <a:pt x="1430070" y="260019"/>
                  </a:moveTo>
                  <a:lnTo>
                    <a:pt x="1300073" y="260019"/>
                  </a:lnTo>
                  <a:lnTo>
                    <a:pt x="1300073" y="390017"/>
                  </a:lnTo>
                  <a:lnTo>
                    <a:pt x="1430070" y="390017"/>
                  </a:lnTo>
                  <a:lnTo>
                    <a:pt x="1430070" y="260019"/>
                  </a:lnTo>
                  <a:close/>
                </a:path>
                <a:path w="3770630" h="1300479">
                  <a:moveTo>
                    <a:pt x="1560080" y="1170063"/>
                  </a:moveTo>
                  <a:lnTo>
                    <a:pt x="1300073" y="1170063"/>
                  </a:lnTo>
                  <a:lnTo>
                    <a:pt x="1300073" y="1040053"/>
                  </a:lnTo>
                  <a:lnTo>
                    <a:pt x="1300073" y="910056"/>
                  </a:lnTo>
                  <a:lnTo>
                    <a:pt x="1300073" y="780046"/>
                  </a:lnTo>
                  <a:lnTo>
                    <a:pt x="1170063" y="780046"/>
                  </a:lnTo>
                  <a:lnTo>
                    <a:pt x="1170063" y="910056"/>
                  </a:lnTo>
                  <a:lnTo>
                    <a:pt x="1040053" y="910056"/>
                  </a:lnTo>
                  <a:lnTo>
                    <a:pt x="1040053" y="1040053"/>
                  </a:lnTo>
                  <a:lnTo>
                    <a:pt x="780034" y="1040053"/>
                  </a:lnTo>
                  <a:lnTo>
                    <a:pt x="780034" y="910056"/>
                  </a:lnTo>
                  <a:lnTo>
                    <a:pt x="650036" y="910056"/>
                  </a:lnTo>
                  <a:lnTo>
                    <a:pt x="650036" y="780046"/>
                  </a:lnTo>
                  <a:lnTo>
                    <a:pt x="650036" y="650036"/>
                  </a:lnTo>
                  <a:lnTo>
                    <a:pt x="650036" y="520026"/>
                  </a:lnTo>
                  <a:lnTo>
                    <a:pt x="520026" y="520026"/>
                  </a:lnTo>
                  <a:lnTo>
                    <a:pt x="520026" y="390017"/>
                  </a:lnTo>
                  <a:lnTo>
                    <a:pt x="390017" y="390017"/>
                  </a:lnTo>
                  <a:lnTo>
                    <a:pt x="390017" y="260019"/>
                  </a:lnTo>
                  <a:lnTo>
                    <a:pt x="260007" y="260019"/>
                  </a:lnTo>
                  <a:lnTo>
                    <a:pt x="260007" y="390017"/>
                  </a:lnTo>
                  <a:lnTo>
                    <a:pt x="260007" y="520026"/>
                  </a:lnTo>
                  <a:lnTo>
                    <a:pt x="390017" y="520026"/>
                  </a:lnTo>
                  <a:lnTo>
                    <a:pt x="390017" y="650036"/>
                  </a:lnTo>
                  <a:lnTo>
                    <a:pt x="520026" y="650036"/>
                  </a:lnTo>
                  <a:lnTo>
                    <a:pt x="520026" y="780046"/>
                  </a:lnTo>
                  <a:lnTo>
                    <a:pt x="520026" y="910056"/>
                  </a:lnTo>
                  <a:lnTo>
                    <a:pt x="390017" y="910056"/>
                  </a:lnTo>
                  <a:lnTo>
                    <a:pt x="390017" y="1040053"/>
                  </a:lnTo>
                  <a:lnTo>
                    <a:pt x="390017" y="1170063"/>
                  </a:lnTo>
                  <a:lnTo>
                    <a:pt x="520026" y="1170063"/>
                  </a:lnTo>
                  <a:lnTo>
                    <a:pt x="520026" y="1040053"/>
                  </a:lnTo>
                  <a:lnTo>
                    <a:pt x="650036" y="1040053"/>
                  </a:lnTo>
                  <a:lnTo>
                    <a:pt x="650036" y="1170063"/>
                  </a:lnTo>
                  <a:lnTo>
                    <a:pt x="520026" y="1170063"/>
                  </a:lnTo>
                  <a:lnTo>
                    <a:pt x="520026" y="1300073"/>
                  </a:lnTo>
                  <a:lnTo>
                    <a:pt x="780034" y="1300073"/>
                  </a:lnTo>
                  <a:lnTo>
                    <a:pt x="780034" y="1170063"/>
                  </a:lnTo>
                  <a:lnTo>
                    <a:pt x="1170063" y="1170063"/>
                  </a:lnTo>
                  <a:lnTo>
                    <a:pt x="1170063" y="1300073"/>
                  </a:lnTo>
                  <a:lnTo>
                    <a:pt x="1560080" y="1300073"/>
                  </a:lnTo>
                  <a:lnTo>
                    <a:pt x="1560080" y="1170063"/>
                  </a:lnTo>
                  <a:close/>
                </a:path>
                <a:path w="3770630" h="1300479">
                  <a:moveTo>
                    <a:pt x="1690090" y="130009"/>
                  </a:moveTo>
                  <a:lnTo>
                    <a:pt x="1430070" y="130009"/>
                  </a:lnTo>
                  <a:lnTo>
                    <a:pt x="1430070" y="260019"/>
                  </a:lnTo>
                  <a:lnTo>
                    <a:pt x="1560080" y="260019"/>
                  </a:lnTo>
                  <a:lnTo>
                    <a:pt x="1560080" y="390017"/>
                  </a:lnTo>
                  <a:lnTo>
                    <a:pt x="1690090" y="390017"/>
                  </a:lnTo>
                  <a:lnTo>
                    <a:pt x="1690090" y="260019"/>
                  </a:lnTo>
                  <a:lnTo>
                    <a:pt x="1690090" y="130009"/>
                  </a:lnTo>
                  <a:close/>
                </a:path>
                <a:path w="3770630" h="1300479">
                  <a:moveTo>
                    <a:pt x="1950110" y="390017"/>
                  </a:moveTo>
                  <a:lnTo>
                    <a:pt x="1820100" y="390017"/>
                  </a:lnTo>
                  <a:lnTo>
                    <a:pt x="1820100" y="520026"/>
                  </a:lnTo>
                  <a:lnTo>
                    <a:pt x="1950110" y="520026"/>
                  </a:lnTo>
                  <a:lnTo>
                    <a:pt x="1950110" y="390017"/>
                  </a:lnTo>
                  <a:close/>
                </a:path>
                <a:path w="3770630" h="1300479">
                  <a:moveTo>
                    <a:pt x="2080107" y="1040053"/>
                  </a:moveTo>
                  <a:lnTo>
                    <a:pt x="1820100" y="1040053"/>
                  </a:lnTo>
                  <a:lnTo>
                    <a:pt x="1820100" y="1170063"/>
                  </a:lnTo>
                  <a:lnTo>
                    <a:pt x="2080107" y="1170063"/>
                  </a:lnTo>
                  <a:lnTo>
                    <a:pt x="2080107" y="1040053"/>
                  </a:lnTo>
                  <a:close/>
                </a:path>
                <a:path w="3770630" h="1300479">
                  <a:moveTo>
                    <a:pt x="2210117" y="390017"/>
                  </a:moveTo>
                  <a:lnTo>
                    <a:pt x="2080107" y="390017"/>
                  </a:lnTo>
                  <a:lnTo>
                    <a:pt x="2080107" y="520026"/>
                  </a:lnTo>
                  <a:lnTo>
                    <a:pt x="2210117" y="520026"/>
                  </a:lnTo>
                  <a:lnTo>
                    <a:pt x="2210117" y="390017"/>
                  </a:lnTo>
                  <a:close/>
                </a:path>
                <a:path w="3770630" h="1300479">
                  <a:moveTo>
                    <a:pt x="2210117" y="130009"/>
                  </a:moveTo>
                  <a:lnTo>
                    <a:pt x="1950110" y="130009"/>
                  </a:lnTo>
                  <a:lnTo>
                    <a:pt x="1950110" y="260019"/>
                  </a:lnTo>
                  <a:lnTo>
                    <a:pt x="2210117" y="260019"/>
                  </a:lnTo>
                  <a:lnTo>
                    <a:pt x="2210117" y="130009"/>
                  </a:lnTo>
                  <a:close/>
                </a:path>
                <a:path w="3770630" h="1300479">
                  <a:moveTo>
                    <a:pt x="2340127" y="520026"/>
                  </a:moveTo>
                  <a:lnTo>
                    <a:pt x="2210117" y="520026"/>
                  </a:lnTo>
                  <a:lnTo>
                    <a:pt x="2210117" y="650036"/>
                  </a:lnTo>
                  <a:lnTo>
                    <a:pt x="2340127" y="650036"/>
                  </a:lnTo>
                  <a:lnTo>
                    <a:pt x="2340127" y="520026"/>
                  </a:lnTo>
                  <a:close/>
                </a:path>
                <a:path w="3770630" h="1300479">
                  <a:moveTo>
                    <a:pt x="2340127" y="0"/>
                  </a:moveTo>
                  <a:lnTo>
                    <a:pt x="2210117" y="0"/>
                  </a:lnTo>
                  <a:lnTo>
                    <a:pt x="2210117" y="130009"/>
                  </a:lnTo>
                  <a:lnTo>
                    <a:pt x="2340127" y="130009"/>
                  </a:lnTo>
                  <a:lnTo>
                    <a:pt x="2340127" y="0"/>
                  </a:lnTo>
                  <a:close/>
                </a:path>
                <a:path w="3770630" h="1300479">
                  <a:moveTo>
                    <a:pt x="3250184" y="650036"/>
                  </a:moveTo>
                  <a:lnTo>
                    <a:pt x="3120174" y="650036"/>
                  </a:lnTo>
                  <a:lnTo>
                    <a:pt x="3120174" y="780046"/>
                  </a:lnTo>
                  <a:lnTo>
                    <a:pt x="3250184" y="780046"/>
                  </a:lnTo>
                  <a:lnTo>
                    <a:pt x="3250184" y="650036"/>
                  </a:lnTo>
                  <a:close/>
                </a:path>
                <a:path w="3770630" h="1300479">
                  <a:moveTo>
                    <a:pt x="3510191" y="1040053"/>
                  </a:moveTo>
                  <a:lnTo>
                    <a:pt x="3250184" y="1040053"/>
                  </a:lnTo>
                  <a:lnTo>
                    <a:pt x="3250184" y="1170063"/>
                  </a:lnTo>
                  <a:lnTo>
                    <a:pt x="3380181" y="1170063"/>
                  </a:lnTo>
                  <a:lnTo>
                    <a:pt x="3380181" y="1300073"/>
                  </a:lnTo>
                  <a:lnTo>
                    <a:pt x="3510191" y="1300073"/>
                  </a:lnTo>
                  <a:lnTo>
                    <a:pt x="3510191" y="1170063"/>
                  </a:lnTo>
                  <a:lnTo>
                    <a:pt x="3510191" y="1040053"/>
                  </a:lnTo>
                  <a:close/>
                </a:path>
                <a:path w="3770630" h="1300479">
                  <a:moveTo>
                    <a:pt x="3510191" y="780046"/>
                  </a:moveTo>
                  <a:lnTo>
                    <a:pt x="3250184" y="780046"/>
                  </a:lnTo>
                  <a:lnTo>
                    <a:pt x="3250184" y="910056"/>
                  </a:lnTo>
                  <a:lnTo>
                    <a:pt x="3510191" y="910056"/>
                  </a:lnTo>
                  <a:lnTo>
                    <a:pt x="3510191" y="780046"/>
                  </a:lnTo>
                  <a:close/>
                </a:path>
                <a:path w="3770630" h="1300479">
                  <a:moveTo>
                    <a:pt x="3510191" y="520026"/>
                  </a:moveTo>
                  <a:lnTo>
                    <a:pt x="3380181" y="520026"/>
                  </a:lnTo>
                  <a:lnTo>
                    <a:pt x="3380181" y="390017"/>
                  </a:lnTo>
                  <a:lnTo>
                    <a:pt x="3250184" y="390017"/>
                  </a:lnTo>
                  <a:lnTo>
                    <a:pt x="3250184" y="520026"/>
                  </a:lnTo>
                  <a:lnTo>
                    <a:pt x="3250184" y="650036"/>
                  </a:lnTo>
                  <a:lnTo>
                    <a:pt x="3510191" y="650036"/>
                  </a:lnTo>
                  <a:lnTo>
                    <a:pt x="3510191" y="520026"/>
                  </a:lnTo>
                  <a:close/>
                </a:path>
                <a:path w="3770630" h="1300479">
                  <a:moveTo>
                    <a:pt x="3510191" y="0"/>
                  </a:moveTo>
                  <a:lnTo>
                    <a:pt x="2860154" y="0"/>
                  </a:lnTo>
                  <a:lnTo>
                    <a:pt x="2860154" y="130009"/>
                  </a:lnTo>
                  <a:lnTo>
                    <a:pt x="2600147" y="130009"/>
                  </a:lnTo>
                  <a:lnTo>
                    <a:pt x="2600147" y="0"/>
                  </a:lnTo>
                  <a:lnTo>
                    <a:pt x="2470137" y="0"/>
                  </a:lnTo>
                  <a:lnTo>
                    <a:pt x="2470137" y="130009"/>
                  </a:lnTo>
                  <a:lnTo>
                    <a:pt x="2340127" y="130009"/>
                  </a:lnTo>
                  <a:lnTo>
                    <a:pt x="2340127" y="260019"/>
                  </a:lnTo>
                  <a:lnTo>
                    <a:pt x="2600147" y="260019"/>
                  </a:lnTo>
                  <a:lnTo>
                    <a:pt x="2600147" y="390017"/>
                  </a:lnTo>
                  <a:lnTo>
                    <a:pt x="2340127" y="390017"/>
                  </a:lnTo>
                  <a:lnTo>
                    <a:pt x="2340127" y="520026"/>
                  </a:lnTo>
                  <a:lnTo>
                    <a:pt x="2600147" y="520026"/>
                  </a:lnTo>
                  <a:lnTo>
                    <a:pt x="2600147" y="650036"/>
                  </a:lnTo>
                  <a:lnTo>
                    <a:pt x="2470137" y="650036"/>
                  </a:lnTo>
                  <a:lnTo>
                    <a:pt x="2470137" y="780046"/>
                  </a:lnTo>
                  <a:lnTo>
                    <a:pt x="2600147" y="780046"/>
                  </a:lnTo>
                  <a:lnTo>
                    <a:pt x="2600147" y="910056"/>
                  </a:lnTo>
                  <a:lnTo>
                    <a:pt x="2470137" y="910056"/>
                  </a:lnTo>
                  <a:lnTo>
                    <a:pt x="2470137" y="780046"/>
                  </a:lnTo>
                  <a:lnTo>
                    <a:pt x="2080107" y="780046"/>
                  </a:lnTo>
                  <a:lnTo>
                    <a:pt x="2080107" y="650036"/>
                  </a:lnTo>
                  <a:lnTo>
                    <a:pt x="1690090" y="650036"/>
                  </a:lnTo>
                  <a:lnTo>
                    <a:pt x="1690090" y="780046"/>
                  </a:lnTo>
                  <a:lnTo>
                    <a:pt x="1560080" y="780046"/>
                  </a:lnTo>
                  <a:lnTo>
                    <a:pt x="1560080" y="650036"/>
                  </a:lnTo>
                  <a:lnTo>
                    <a:pt x="1690090" y="650036"/>
                  </a:lnTo>
                  <a:lnTo>
                    <a:pt x="1690090" y="520026"/>
                  </a:lnTo>
                  <a:lnTo>
                    <a:pt x="1560080" y="520026"/>
                  </a:lnTo>
                  <a:lnTo>
                    <a:pt x="1560080" y="390017"/>
                  </a:lnTo>
                  <a:lnTo>
                    <a:pt x="1430070" y="390017"/>
                  </a:lnTo>
                  <a:lnTo>
                    <a:pt x="1430070" y="520026"/>
                  </a:lnTo>
                  <a:lnTo>
                    <a:pt x="1170063" y="520026"/>
                  </a:lnTo>
                  <a:lnTo>
                    <a:pt x="1170063" y="650036"/>
                  </a:lnTo>
                  <a:lnTo>
                    <a:pt x="1430070" y="650036"/>
                  </a:lnTo>
                  <a:lnTo>
                    <a:pt x="1430070" y="780046"/>
                  </a:lnTo>
                  <a:lnTo>
                    <a:pt x="1430070" y="910056"/>
                  </a:lnTo>
                  <a:lnTo>
                    <a:pt x="1430070" y="1040053"/>
                  </a:lnTo>
                  <a:lnTo>
                    <a:pt x="1560080" y="1040053"/>
                  </a:lnTo>
                  <a:lnTo>
                    <a:pt x="1560080" y="1170063"/>
                  </a:lnTo>
                  <a:lnTo>
                    <a:pt x="1690090" y="1170063"/>
                  </a:lnTo>
                  <a:lnTo>
                    <a:pt x="1690090" y="1040053"/>
                  </a:lnTo>
                  <a:lnTo>
                    <a:pt x="1820100" y="1040053"/>
                  </a:lnTo>
                  <a:lnTo>
                    <a:pt x="1820100" y="910056"/>
                  </a:lnTo>
                  <a:lnTo>
                    <a:pt x="2080107" y="910056"/>
                  </a:lnTo>
                  <a:lnTo>
                    <a:pt x="2080107" y="1040053"/>
                  </a:lnTo>
                  <a:lnTo>
                    <a:pt x="2210117" y="1040053"/>
                  </a:lnTo>
                  <a:lnTo>
                    <a:pt x="2210117" y="910056"/>
                  </a:lnTo>
                  <a:lnTo>
                    <a:pt x="2340127" y="910056"/>
                  </a:lnTo>
                  <a:lnTo>
                    <a:pt x="2340127" y="1040053"/>
                  </a:lnTo>
                  <a:lnTo>
                    <a:pt x="2470137" y="1040053"/>
                  </a:lnTo>
                  <a:lnTo>
                    <a:pt x="2470137" y="1170063"/>
                  </a:lnTo>
                  <a:lnTo>
                    <a:pt x="2340127" y="1170063"/>
                  </a:lnTo>
                  <a:lnTo>
                    <a:pt x="2340127" y="1040053"/>
                  </a:lnTo>
                  <a:lnTo>
                    <a:pt x="2210117" y="1040053"/>
                  </a:lnTo>
                  <a:lnTo>
                    <a:pt x="2210117" y="1170063"/>
                  </a:lnTo>
                  <a:lnTo>
                    <a:pt x="2080107" y="1170063"/>
                  </a:lnTo>
                  <a:lnTo>
                    <a:pt x="2080107" y="1300073"/>
                  </a:lnTo>
                  <a:lnTo>
                    <a:pt x="3250184" y="1300073"/>
                  </a:lnTo>
                  <a:lnTo>
                    <a:pt x="3250184" y="1170063"/>
                  </a:lnTo>
                  <a:lnTo>
                    <a:pt x="3120174" y="1170063"/>
                  </a:lnTo>
                  <a:lnTo>
                    <a:pt x="3120174" y="1040053"/>
                  </a:lnTo>
                  <a:lnTo>
                    <a:pt x="3250184" y="1040053"/>
                  </a:lnTo>
                  <a:lnTo>
                    <a:pt x="3250184" y="910056"/>
                  </a:lnTo>
                  <a:lnTo>
                    <a:pt x="3120174" y="910056"/>
                  </a:lnTo>
                  <a:lnTo>
                    <a:pt x="3120174" y="780046"/>
                  </a:lnTo>
                  <a:lnTo>
                    <a:pt x="2990164" y="780046"/>
                  </a:lnTo>
                  <a:lnTo>
                    <a:pt x="2990164" y="910056"/>
                  </a:lnTo>
                  <a:lnTo>
                    <a:pt x="2990164" y="1040053"/>
                  </a:lnTo>
                  <a:lnTo>
                    <a:pt x="2990164" y="1170063"/>
                  </a:lnTo>
                  <a:lnTo>
                    <a:pt x="2600147" y="1170063"/>
                  </a:lnTo>
                  <a:lnTo>
                    <a:pt x="2600147" y="1040053"/>
                  </a:lnTo>
                  <a:lnTo>
                    <a:pt x="2860154" y="1040053"/>
                  </a:lnTo>
                  <a:lnTo>
                    <a:pt x="2860154" y="910056"/>
                  </a:lnTo>
                  <a:lnTo>
                    <a:pt x="2730144" y="910056"/>
                  </a:lnTo>
                  <a:lnTo>
                    <a:pt x="2730144" y="780046"/>
                  </a:lnTo>
                  <a:lnTo>
                    <a:pt x="2860154" y="780046"/>
                  </a:lnTo>
                  <a:lnTo>
                    <a:pt x="2860154" y="910056"/>
                  </a:lnTo>
                  <a:lnTo>
                    <a:pt x="2990164" y="910056"/>
                  </a:lnTo>
                  <a:lnTo>
                    <a:pt x="2990164" y="780046"/>
                  </a:lnTo>
                  <a:lnTo>
                    <a:pt x="2990164" y="650036"/>
                  </a:lnTo>
                  <a:lnTo>
                    <a:pt x="2730144" y="650036"/>
                  </a:lnTo>
                  <a:lnTo>
                    <a:pt x="2730144" y="520026"/>
                  </a:lnTo>
                  <a:lnTo>
                    <a:pt x="3120174" y="520026"/>
                  </a:lnTo>
                  <a:lnTo>
                    <a:pt x="3120174" y="390017"/>
                  </a:lnTo>
                  <a:lnTo>
                    <a:pt x="2860154" y="390017"/>
                  </a:lnTo>
                  <a:lnTo>
                    <a:pt x="2860154" y="260019"/>
                  </a:lnTo>
                  <a:lnTo>
                    <a:pt x="3250184" y="260019"/>
                  </a:lnTo>
                  <a:lnTo>
                    <a:pt x="3250184" y="130009"/>
                  </a:lnTo>
                  <a:lnTo>
                    <a:pt x="3510191" y="130009"/>
                  </a:lnTo>
                  <a:lnTo>
                    <a:pt x="3510191" y="0"/>
                  </a:lnTo>
                  <a:close/>
                </a:path>
                <a:path w="3770630" h="1300479">
                  <a:moveTo>
                    <a:pt x="3640201" y="910056"/>
                  </a:moveTo>
                  <a:lnTo>
                    <a:pt x="3510191" y="910056"/>
                  </a:lnTo>
                  <a:lnTo>
                    <a:pt x="3510191" y="1040053"/>
                  </a:lnTo>
                  <a:lnTo>
                    <a:pt x="3640201" y="1040053"/>
                  </a:lnTo>
                  <a:lnTo>
                    <a:pt x="3640201" y="910056"/>
                  </a:lnTo>
                  <a:close/>
                </a:path>
                <a:path w="3770630" h="1300479">
                  <a:moveTo>
                    <a:pt x="3640201" y="390017"/>
                  </a:moveTo>
                  <a:lnTo>
                    <a:pt x="3510191" y="390017"/>
                  </a:lnTo>
                  <a:lnTo>
                    <a:pt x="3510191" y="520026"/>
                  </a:lnTo>
                  <a:lnTo>
                    <a:pt x="3640201" y="520026"/>
                  </a:lnTo>
                  <a:lnTo>
                    <a:pt x="3640201" y="390017"/>
                  </a:lnTo>
                  <a:close/>
                </a:path>
                <a:path w="3770630" h="1300479">
                  <a:moveTo>
                    <a:pt x="3770211" y="1170063"/>
                  </a:moveTo>
                  <a:lnTo>
                    <a:pt x="3640201" y="1170063"/>
                  </a:lnTo>
                  <a:lnTo>
                    <a:pt x="3640201" y="1300073"/>
                  </a:lnTo>
                  <a:lnTo>
                    <a:pt x="3770211" y="1300073"/>
                  </a:lnTo>
                  <a:lnTo>
                    <a:pt x="3770211" y="1170063"/>
                  </a:lnTo>
                  <a:close/>
                </a:path>
                <a:path w="3770630" h="1300479">
                  <a:moveTo>
                    <a:pt x="3770211" y="650036"/>
                  </a:moveTo>
                  <a:lnTo>
                    <a:pt x="3640201" y="650036"/>
                  </a:lnTo>
                  <a:lnTo>
                    <a:pt x="3640201" y="780046"/>
                  </a:lnTo>
                  <a:lnTo>
                    <a:pt x="3770211" y="780046"/>
                  </a:lnTo>
                  <a:lnTo>
                    <a:pt x="3770211" y="650036"/>
                  </a:lnTo>
                  <a:close/>
                </a:path>
                <a:path w="3770630" h="1300479">
                  <a:moveTo>
                    <a:pt x="3770211" y="130009"/>
                  </a:moveTo>
                  <a:lnTo>
                    <a:pt x="3640201" y="130009"/>
                  </a:lnTo>
                  <a:lnTo>
                    <a:pt x="3640201" y="260019"/>
                  </a:lnTo>
                  <a:lnTo>
                    <a:pt x="3770211" y="260019"/>
                  </a:lnTo>
                  <a:lnTo>
                    <a:pt x="3770211" y="1300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549008" y="5062790"/>
              <a:ext cx="3770629" cy="1430655"/>
            </a:xfrm>
            <a:custGeom>
              <a:avLst/>
              <a:gdLst/>
              <a:ahLst/>
              <a:cxnLst/>
              <a:rect l="l" t="t" r="r" b="b"/>
              <a:pathLst>
                <a:path w="3770630" h="1430654">
                  <a:moveTo>
                    <a:pt x="129997" y="130009"/>
                  </a:moveTo>
                  <a:lnTo>
                    <a:pt x="0" y="130009"/>
                  </a:lnTo>
                  <a:lnTo>
                    <a:pt x="0" y="260019"/>
                  </a:lnTo>
                  <a:lnTo>
                    <a:pt x="0" y="390029"/>
                  </a:lnTo>
                  <a:lnTo>
                    <a:pt x="0" y="520026"/>
                  </a:lnTo>
                  <a:lnTo>
                    <a:pt x="129997" y="520026"/>
                  </a:lnTo>
                  <a:lnTo>
                    <a:pt x="129997" y="390029"/>
                  </a:lnTo>
                  <a:lnTo>
                    <a:pt x="129997" y="260019"/>
                  </a:lnTo>
                  <a:lnTo>
                    <a:pt x="129997" y="130009"/>
                  </a:lnTo>
                  <a:close/>
                </a:path>
                <a:path w="3770630" h="1430654">
                  <a:moveTo>
                    <a:pt x="650036" y="910056"/>
                  </a:moveTo>
                  <a:lnTo>
                    <a:pt x="260007" y="910056"/>
                  </a:lnTo>
                  <a:lnTo>
                    <a:pt x="260007" y="1040066"/>
                  </a:lnTo>
                  <a:lnTo>
                    <a:pt x="260007" y="1170063"/>
                  </a:lnTo>
                  <a:lnTo>
                    <a:pt x="260007" y="1300073"/>
                  </a:lnTo>
                  <a:lnTo>
                    <a:pt x="650036" y="1300073"/>
                  </a:lnTo>
                  <a:lnTo>
                    <a:pt x="650036" y="1170063"/>
                  </a:lnTo>
                  <a:lnTo>
                    <a:pt x="650036" y="1040066"/>
                  </a:lnTo>
                  <a:lnTo>
                    <a:pt x="650036" y="910056"/>
                  </a:lnTo>
                  <a:close/>
                </a:path>
                <a:path w="3770630" h="1430654">
                  <a:moveTo>
                    <a:pt x="780034" y="260019"/>
                  </a:moveTo>
                  <a:lnTo>
                    <a:pt x="520026" y="260019"/>
                  </a:lnTo>
                  <a:lnTo>
                    <a:pt x="520026" y="130009"/>
                  </a:lnTo>
                  <a:lnTo>
                    <a:pt x="390017" y="130009"/>
                  </a:lnTo>
                  <a:lnTo>
                    <a:pt x="390017" y="260019"/>
                  </a:lnTo>
                  <a:lnTo>
                    <a:pt x="390017" y="390029"/>
                  </a:lnTo>
                  <a:lnTo>
                    <a:pt x="390017" y="520026"/>
                  </a:lnTo>
                  <a:lnTo>
                    <a:pt x="650036" y="520026"/>
                  </a:lnTo>
                  <a:lnTo>
                    <a:pt x="650036" y="390029"/>
                  </a:lnTo>
                  <a:lnTo>
                    <a:pt x="780034" y="390029"/>
                  </a:lnTo>
                  <a:lnTo>
                    <a:pt x="780034" y="260019"/>
                  </a:lnTo>
                  <a:close/>
                </a:path>
                <a:path w="3770630" h="1430654">
                  <a:moveTo>
                    <a:pt x="910043" y="650036"/>
                  </a:moveTo>
                  <a:lnTo>
                    <a:pt x="0" y="650036"/>
                  </a:lnTo>
                  <a:lnTo>
                    <a:pt x="0" y="780046"/>
                  </a:lnTo>
                  <a:lnTo>
                    <a:pt x="0" y="910056"/>
                  </a:lnTo>
                  <a:lnTo>
                    <a:pt x="0" y="1040066"/>
                  </a:lnTo>
                  <a:lnTo>
                    <a:pt x="0" y="1170063"/>
                  </a:lnTo>
                  <a:lnTo>
                    <a:pt x="0" y="1300073"/>
                  </a:lnTo>
                  <a:lnTo>
                    <a:pt x="0" y="1430083"/>
                  </a:lnTo>
                  <a:lnTo>
                    <a:pt x="129997" y="1430083"/>
                  </a:lnTo>
                  <a:lnTo>
                    <a:pt x="129997" y="780046"/>
                  </a:lnTo>
                  <a:lnTo>
                    <a:pt x="780034" y="780046"/>
                  </a:lnTo>
                  <a:lnTo>
                    <a:pt x="780034" y="1430083"/>
                  </a:lnTo>
                  <a:lnTo>
                    <a:pt x="910043" y="1430083"/>
                  </a:lnTo>
                  <a:lnTo>
                    <a:pt x="910043" y="780046"/>
                  </a:lnTo>
                  <a:lnTo>
                    <a:pt x="910043" y="650036"/>
                  </a:lnTo>
                  <a:close/>
                </a:path>
                <a:path w="3770630" h="1430654">
                  <a:moveTo>
                    <a:pt x="910043" y="130009"/>
                  </a:moveTo>
                  <a:lnTo>
                    <a:pt x="780034" y="130009"/>
                  </a:lnTo>
                  <a:lnTo>
                    <a:pt x="780034" y="260019"/>
                  </a:lnTo>
                  <a:lnTo>
                    <a:pt x="910043" y="260019"/>
                  </a:lnTo>
                  <a:lnTo>
                    <a:pt x="910043" y="130009"/>
                  </a:lnTo>
                  <a:close/>
                </a:path>
                <a:path w="3770630" h="1430654">
                  <a:moveTo>
                    <a:pt x="1170063" y="390029"/>
                  </a:moveTo>
                  <a:lnTo>
                    <a:pt x="1040053" y="390029"/>
                  </a:lnTo>
                  <a:lnTo>
                    <a:pt x="1040053" y="260019"/>
                  </a:lnTo>
                  <a:lnTo>
                    <a:pt x="910043" y="260019"/>
                  </a:lnTo>
                  <a:lnTo>
                    <a:pt x="910043" y="390029"/>
                  </a:lnTo>
                  <a:lnTo>
                    <a:pt x="780034" y="390029"/>
                  </a:lnTo>
                  <a:lnTo>
                    <a:pt x="780034" y="520026"/>
                  </a:lnTo>
                  <a:lnTo>
                    <a:pt x="1040053" y="520026"/>
                  </a:lnTo>
                  <a:lnTo>
                    <a:pt x="1040053" y="650036"/>
                  </a:lnTo>
                  <a:lnTo>
                    <a:pt x="1170063" y="650036"/>
                  </a:lnTo>
                  <a:lnTo>
                    <a:pt x="1170063" y="520026"/>
                  </a:lnTo>
                  <a:lnTo>
                    <a:pt x="1170063" y="390029"/>
                  </a:lnTo>
                  <a:close/>
                </a:path>
                <a:path w="3770630" h="1430654">
                  <a:moveTo>
                    <a:pt x="1430070" y="1170063"/>
                  </a:moveTo>
                  <a:lnTo>
                    <a:pt x="1300073" y="1170063"/>
                  </a:lnTo>
                  <a:lnTo>
                    <a:pt x="1300073" y="1300073"/>
                  </a:lnTo>
                  <a:lnTo>
                    <a:pt x="1170063" y="1300073"/>
                  </a:lnTo>
                  <a:lnTo>
                    <a:pt x="1170063" y="1430083"/>
                  </a:lnTo>
                  <a:lnTo>
                    <a:pt x="1430070" y="1430083"/>
                  </a:lnTo>
                  <a:lnTo>
                    <a:pt x="1430070" y="1300073"/>
                  </a:lnTo>
                  <a:lnTo>
                    <a:pt x="1430070" y="1170063"/>
                  </a:lnTo>
                  <a:close/>
                </a:path>
                <a:path w="3770630" h="1430654">
                  <a:moveTo>
                    <a:pt x="1820100" y="1040066"/>
                  </a:moveTo>
                  <a:lnTo>
                    <a:pt x="1560080" y="1040066"/>
                  </a:lnTo>
                  <a:lnTo>
                    <a:pt x="1560080" y="910056"/>
                  </a:lnTo>
                  <a:lnTo>
                    <a:pt x="1300073" y="910056"/>
                  </a:lnTo>
                  <a:lnTo>
                    <a:pt x="1300073" y="780046"/>
                  </a:lnTo>
                  <a:lnTo>
                    <a:pt x="1300073" y="650036"/>
                  </a:lnTo>
                  <a:lnTo>
                    <a:pt x="1170063" y="650036"/>
                  </a:lnTo>
                  <a:lnTo>
                    <a:pt x="1170063" y="780046"/>
                  </a:lnTo>
                  <a:lnTo>
                    <a:pt x="1040053" y="780046"/>
                  </a:lnTo>
                  <a:lnTo>
                    <a:pt x="1040053" y="910056"/>
                  </a:lnTo>
                  <a:lnTo>
                    <a:pt x="1040053" y="1040066"/>
                  </a:lnTo>
                  <a:lnTo>
                    <a:pt x="1040053" y="1170063"/>
                  </a:lnTo>
                  <a:lnTo>
                    <a:pt x="1040053" y="1300073"/>
                  </a:lnTo>
                  <a:lnTo>
                    <a:pt x="1170063" y="1300073"/>
                  </a:lnTo>
                  <a:lnTo>
                    <a:pt x="1170063" y="1170063"/>
                  </a:lnTo>
                  <a:lnTo>
                    <a:pt x="1170063" y="1040066"/>
                  </a:lnTo>
                  <a:lnTo>
                    <a:pt x="1430070" y="1040066"/>
                  </a:lnTo>
                  <a:lnTo>
                    <a:pt x="1430070" y="1170063"/>
                  </a:lnTo>
                  <a:lnTo>
                    <a:pt x="1690090" y="1170063"/>
                  </a:lnTo>
                  <a:lnTo>
                    <a:pt x="1690090" y="1300073"/>
                  </a:lnTo>
                  <a:lnTo>
                    <a:pt x="1820100" y="1300073"/>
                  </a:lnTo>
                  <a:lnTo>
                    <a:pt x="1820100" y="1170063"/>
                  </a:lnTo>
                  <a:lnTo>
                    <a:pt x="1820100" y="1040066"/>
                  </a:lnTo>
                  <a:close/>
                </a:path>
                <a:path w="3770630" h="1430654">
                  <a:moveTo>
                    <a:pt x="1950110" y="910056"/>
                  </a:moveTo>
                  <a:lnTo>
                    <a:pt x="1820100" y="910056"/>
                  </a:lnTo>
                  <a:lnTo>
                    <a:pt x="1820100" y="1040066"/>
                  </a:lnTo>
                  <a:lnTo>
                    <a:pt x="1950110" y="1040066"/>
                  </a:lnTo>
                  <a:lnTo>
                    <a:pt x="1950110" y="910056"/>
                  </a:lnTo>
                  <a:close/>
                </a:path>
                <a:path w="3770630" h="1430654">
                  <a:moveTo>
                    <a:pt x="1950110" y="260019"/>
                  </a:moveTo>
                  <a:lnTo>
                    <a:pt x="1820100" y="260019"/>
                  </a:lnTo>
                  <a:lnTo>
                    <a:pt x="1820100" y="390029"/>
                  </a:lnTo>
                  <a:lnTo>
                    <a:pt x="1950110" y="390029"/>
                  </a:lnTo>
                  <a:lnTo>
                    <a:pt x="1950110" y="260019"/>
                  </a:lnTo>
                  <a:close/>
                </a:path>
                <a:path w="3770630" h="1430654">
                  <a:moveTo>
                    <a:pt x="2080107" y="1170063"/>
                  </a:moveTo>
                  <a:lnTo>
                    <a:pt x="1950110" y="1170063"/>
                  </a:lnTo>
                  <a:lnTo>
                    <a:pt x="1950110" y="1300073"/>
                  </a:lnTo>
                  <a:lnTo>
                    <a:pt x="2080107" y="1300073"/>
                  </a:lnTo>
                  <a:lnTo>
                    <a:pt x="2080107" y="1170063"/>
                  </a:lnTo>
                  <a:close/>
                </a:path>
                <a:path w="3770630" h="1430654">
                  <a:moveTo>
                    <a:pt x="2080107" y="130009"/>
                  </a:moveTo>
                  <a:lnTo>
                    <a:pt x="1950110" y="130009"/>
                  </a:lnTo>
                  <a:lnTo>
                    <a:pt x="1950110" y="260019"/>
                  </a:lnTo>
                  <a:lnTo>
                    <a:pt x="2080107" y="260019"/>
                  </a:lnTo>
                  <a:lnTo>
                    <a:pt x="2080107" y="130009"/>
                  </a:lnTo>
                  <a:close/>
                </a:path>
                <a:path w="3770630" h="1430654">
                  <a:moveTo>
                    <a:pt x="2210117" y="1040066"/>
                  </a:moveTo>
                  <a:lnTo>
                    <a:pt x="2080107" y="1040066"/>
                  </a:lnTo>
                  <a:lnTo>
                    <a:pt x="2080107" y="1170063"/>
                  </a:lnTo>
                  <a:lnTo>
                    <a:pt x="2210117" y="1170063"/>
                  </a:lnTo>
                  <a:lnTo>
                    <a:pt x="2210117" y="1040066"/>
                  </a:lnTo>
                  <a:close/>
                </a:path>
                <a:path w="3770630" h="1430654">
                  <a:moveTo>
                    <a:pt x="2340127" y="910056"/>
                  </a:moveTo>
                  <a:lnTo>
                    <a:pt x="2210117" y="910056"/>
                  </a:lnTo>
                  <a:lnTo>
                    <a:pt x="2210117" y="1040066"/>
                  </a:lnTo>
                  <a:lnTo>
                    <a:pt x="2340127" y="1040066"/>
                  </a:lnTo>
                  <a:lnTo>
                    <a:pt x="2340127" y="910056"/>
                  </a:lnTo>
                  <a:close/>
                </a:path>
                <a:path w="3770630" h="1430654">
                  <a:moveTo>
                    <a:pt x="2340127" y="130009"/>
                  </a:moveTo>
                  <a:lnTo>
                    <a:pt x="2210117" y="130009"/>
                  </a:lnTo>
                  <a:lnTo>
                    <a:pt x="2210117" y="260019"/>
                  </a:lnTo>
                  <a:lnTo>
                    <a:pt x="2340127" y="260019"/>
                  </a:lnTo>
                  <a:lnTo>
                    <a:pt x="2340127" y="130009"/>
                  </a:lnTo>
                  <a:close/>
                </a:path>
                <a:path w="3770630" h="1430654">
                  <a:moveTo>
                    <a:pt x="2470137" y="520026"/>
                  </a:moveTo>
                  <a:lnTo>
                    <a:pt x="2340127" y="520026"/>
                  </a:lnTo>
                  <a:lnTo>
                    <a:pt x="2340127" y="390029"/>
                  </a:lnTo>
                  <a:lnTo>
                    <a:pt x="1950110" y="390029"/>
                  </a:lnTo>
                  <a:lnTo>
                    <a:pt x="1950110" y="520026"/>
                  </a:lnTo>
                  <a:lnTo>
                    <a:pt x="2080107" y="520026"/>
                  </a:lnTo>
                  <a:lnTo>
                    <a:pt x="2080107" y="650036"/>
                  </a:lnTo>
                  <a:lnTo>
                    <a:pt x="1950110" y="650036"/>
                  </a:lnTo>
                  <a:lnTo>
                    <a:pt x="1950110" y="520026"/>
                  </a:lnTo>
                  <a:lnTo>
                    <a:pt x="1430070" y="520026"/>
                  </a:lnTo>
                  <a:lnTo>
                    <a:pt x="1430070" y="390029"/>
                  </a:lnTo>
                  <a:lnTo>
                    <a:pt x="1430070" y="260019"/>
                  </a:lnTo>
                  <a:lnTo>
                    <a:pt x="1300073" y="260019"/>
                  </a:lnTo>
                  <a:lnTo>
                    <a:pt x="1300073" y="130009"/>
                  </a:lnTo>
                  <a:lnTo>
                    <a:pt x="1170063" y="130009"/>
                  </a:lnTo>
                  <a:lnTo>
                    <a:pt x="1170063" y="260019"/>
                  </a:lnTo>
                  <a:lnTo>
                    <a:pt x="1170063" y="390029"/>
                  </a:lnTo>
                  <a:lnTo>
                    <a:pt x="1300073" y="390029"/>
                  </a:lnTo>
                  <a:lnTo>
                    <a:pt x="1300073" y="520026"/>
                  </a:lnTo>
                  <a:lnTo>
                    <a:pt x="1300073" y="650036"/>
                  </a:lnTo>
                  <a:lnTo>
                    <a:pt x="1690090" y="650036"/>
                  </a:lnTo>
                  <a:lnTo>
                    <a:pt x="1690090" y="780046"/>
                  </a:lnTo>
                  <a:lnTo>
                    <a:pt x="1560080" y="780046"/>
                  </a:lnTo>
                  <a:lnTo>
                    <a:pt x="1560080" y="910056"/>
                  </a:lnTo>
                  <a:lnTo>
                    <a:pt x="1820100" y="910056"/>
                  </a:lnTo>
                  <a:lnTo>
                    <a:pt x="1820100" y="780046"/>
                  </a:lnTo>
                  <a:lnTo>
                    <a:pt x="2080107" y="780046"/>
                  </a:lnTo>
                  <a:lnTo>
                    <a:pt x="2080107" y="910056"/>
                  </a:lnTo>
                  <a:lnTo>
                    <a:pt x="2210117" y="910056"/>
                  </a:lnTo>
                  <a:lnTo>
                    <a:pt x="2210117" y="780046"/>
                  </a:lnTo>
                  <a:lnTo>
                    <a:pt x="2210117" y="650036"/>
                  </a:lnTo>
                  <a:lnTo>
                    <a:pt x="2470137" y="650036"/>
                  </a:lnTo>
                  <a:lnTo>
                    <a:pt x="2470137" y="520026"/>
                  </a:lnTo>
                  <a:close/>
                </a:path>
                <a:path w="3770630" h="1430654">
                  <a:moveTo>
                    <a:pt x="2860154" y="130009"/>
                  </a:moveTo>
                  <a:lnTo>
                    <a:pt x="2730144" y="130009"/>
                  </a:lnTo>
                  <a:lnTo>
                    <a:pt x="2730144" y="260019"/>
                  </a:lnTo>
                  <a:lnTo>
                    <a:pt x="2860154" y="260019"/>
                  </a:lnTo>
                  <a:lnTo>
                    <a:pt x="2860154" y="130009"/>
                  </a:lnTo>
                  <a:close/>
                </a:path>
                <a:path w="3770630" h="1430654">
                  <a:moveTo>
                    <a:pt x="2990164" y="650036"/>
                  </a:moveTo>
                  <a:lnTo>
                    <a:pt x="2860154" y="650036"/>
                  </a:lnTo>
                  <a:lnTo>
                    <a:pt x="2860154" y="780046"/>
                  </a:lnTo>
                  <a:lnTo>
                    <a:pt x="2990164" y="780046"/>
                  </a:lnTo>
                  <a:lnTo>
                    <a:pt x="2990164" y="650036"/>
                  </a:lnTo>
                  <a:close/>
                </a:path>
                <a:path w="3770630" h="1430654">
                  <a:moveTo>
                    <a:pt x="3510191" y="130009"/>
                  </a:moveTo>
                  <a:lnTo>
                    <a:pt x="3380181" y="130009"/>
                  </a:lnTo>
                  <a:lnTo>
                    <a:pt x="3380181" y="260019"/>
                  </a:lnTo>
                  <a:lnTo>
                    <a:pt x="3510191" y="260019"/>
                  </a:lnTo>
                  <a:lnTo>
                    <a:pt x="3510191" y="130009"/>
                  </a:lnTo>
                  <a:close/>
                </a:path>
                <a:path w="3770630" h="1430654">
                  <a:moveTo>
                    <a:pt x="3770211" y="390029"/>
                  </a:moveTo>
                  <a:lnTo>
                    <a:pt x="3640201" y="390029"/>
                  </a:lnTo>
                  <a:lnTo>
                    <a:pt x="3640201" y="260019"/>
                  </a:lnTo>
                  <a:lnTo>
                    <a:pt x="3510191" y="260019"/>
                  </a:lnTo>
                  <a:lnTo>
                    <a:pt x="3510191" y="390029"/>
                  </a:lnTo>
                  <a:lnTo>
                    <a:pt x="3380181" y="390029"/>
                  </a:lnTo>
                  <a:lnTo>
                    <a:pt x="3380181" y="520026"/>
                  </a:lnTo>
                  <a:lnTo>
                    <a:pt x="3250184" y="520026"/>
                  </a:lnTo>
                  <a:lnTo>
                    <a:pt x="3250184" y="390029"/>
                  </a:lnTo>
                  <a:lnTo>
                    <a:pt x="3250184" y="260019"/>
                  </a:lnTo>
                  <a:lnTo>
                    <a:pt x="3120174" y="260019"/>
                  </a:lnTo>
                  <a:lnTo>
                    <a:pt x="3120174" y="520026"/>
                  </a:lnTo>
                  <a:lnTo>
                    <a:pt x="3120174" y="650036"/>
                  </a:lnTo>
                  <a:lnTo>
                    <a:pt x="3120174" y="780046"/>
                  </a:lnTo>
                  <a:lnTo>
                    <a:pt x="3120174" y="910056"/>
                  </a:lnTo>
                  <a:lnTo>
                    <a:pt x="2990164" y="910056"/>
                  </a:lnTo>
                  <a:lnTo>
                    <a:pt x="2990164" y="1040066"/>
                  </a:lnTo>
                  <a:lnTo>
                    <a:pt x="2990164" y="1170063"/>
                  </a:lnTo>
                  <a:lnTo>
                    <a:pt x="2730144" y="1170063"/>
                  </a:lnTo>
                  <a:lnTo>
                    <a:pt x="2730144" y="1040066"/>
                  </a:lnTo>
                  <a:lnTo>
                    <a:pt x="2990164" y="1040066"/>
                  </a:lnTo>
                  <a:lnTo>
                    <a:pt x="2990164" y="910056"/>
                  </a:lnTo>
                  <a:lnTo>
                    <a:pt x="2730144" y="910056"/>
                  </a:lnTo>
                  <a:lnTo>
                    <a:pt x="2730144" y="780046"/>
                  </a:lnTo>
                  <a:lnTo>
                    <a:pt x="2730144" y="650036"/>
                  </a:lnTo>
                  <a:lnTo>
                    <a:pt x="2730144" y="520026"/>
                  </a:lnTo>
                  <a:lnTo>
                    <a:pt x="3120174" y="520026"/>
                  </a:lnTo>
                  <a:lnTo>
                    <a:pt x="3120174" y="260019"/>
                  </a:lnTo>
                  <a:lnTo>
                    <a:pt x="3120174" y="130009"/>
                  </a:lnTo>
                  <a:lnTo>
                    <a:pt x="2990164" y="130009"/>
                  </a:lnTo>
                  <a:lnTo>
                    <a:pt x="2990164" y="260019"/>
                  </a:lnTo>
                  <a:lnTo>
                    <a:pt x="2990164" y="390029"/>
                  </a:lnTo>
                  <a:lnTo>
                    <a:pt x="2730144" y="390029"/>
                  </a:lnTo>
                  <a:lnTo>
                    <a:pt x="2730144" y="260019"/>
                  </a:lnTo>
                  <a:lnTo>
                    <a:pt x="2600147" y="260019"/>
                  </a:lnTo>
                  <a:lnTo>
                    <a:pt x="2600147" y="390029"/>
                  </a:lnTo>
                  <a:lnTo>
                    <a:pt x="2600147" y="520026"/>
                  </a:lnTo>
                  <a:lnTo>
                    <a:pt x="2600147" y="650036"/>
                  </a:lnTo>
                  <a:lnTo>
                    <a:pt x="2470137" y="650036"/>
                  </a:lnTo>
                  <a:lnTo>
                    <a:pt x="2470137" y="780046"/>
                  </a:lnTo>
                  <a:lnTo>
                    <a:pt x="2470137" y="910056"/>
                  </a:lnTo>
                  <a:lnTo>
                    <a:pt x="2600147" y="910056"/>
                  </a:lnTo>
                  <a:lnTo>
                    <a:pt x="2600147" y="1040066"/>
                  </a:lnTo>
                  <a:lnTo>
                    <a:pt x="2340127" y="1040066"/>
                  </a:lnTo>
                  <a:lnTo>
                    <a:pt x="2340127" y="1170063"/>
                  </a:lnTo>
                  <a:lnTo>
                    <a:pt x="2600147" y="1170063"/>
                  </a:lnTo>
                  <a:lnTo>
                    <a:pt x="2600147" y="1300073"/>
                  </a:lnTo>
                  <a:lnTo>
                    <a:pt x="3640201" y="1300073"/>
                  </a:lnTo>
                  <a:lnTo>
                    <a:pt x="3640201" y="1170063"/>
                  </a:lnTo>
                  <a:lnTo>
                    <a:pt x="3770211" y="1170063"/>
                  </a:lnTo>
                  <a:lnTo>
                    <a:pt x="3770211" y="1040066"/>
                  </a:lnTo>
                  <a:lnTo>
                    <a:pt x="3640201" y="1040066"/>
                  </a:lnTo>
                  <a:lnTo>
                    <a:pt x="3640201" y="910056"/>
                  </a:lnTo>
                  <a:lnTo>
                    <a:pt x="3380181" y="910056"/>
                  </a:lnTo>
                  <a:lnTo>
                    <a:pt x="3380181" y="1040066"/>
                  </a:lnTo>
                  <a:lnTo>
                    <a:pt x="3250184" y="1040066"/>
                  </a:lnTo>
                  <a:lnTo>
                    <a:pt x="3250184" y="1170063"/>
                  </a:lnTo>
                  <a:lnTo>
                    <a:pt x="3120174" y="1170063"/>
                  </a:lnTo>
                  <a:lnTo>
                    <a:pt x="3120174" y="1040066"/>
                  </a:lnTo>
                  <a:lnTo>
                    <a:pt x="3250184" y="1040066"/>
                  </a:lnTo>
                  <a:lnTo>
                    <a:pt x="3250184" y="910056"/>
                  </a:lnTo>
                  <a:lnTo>
                    <a:pt x="3250184" y="780046"/>
                  </a:lnTo>
                  <a:lnTo>
                    <a:pt x="3510191" y="780046"/>
                  </a:lnTo>
                  <a:lnTo>
                    <a:pt x="3510191" y="650036"/>
                  </a:lnTo>
                  <a:lnTo>
                    <a:pt x="3640201" y="650036"/>
                  </a:lnTo>
                  <a:lnTo>
                    <a:pt x="3640201" y="520026"/>
                  </a:lnTo>
                  <a:lnTo>
                    <a:pt x="3770211" y="520026"/>
                  </a:lnTo>
                  <a:lnTo>
                    <a:pt x="3770211" y="390029"/>
                  </a:lnTo>
                  <a:close/>
                </a:path>
                <a:path w="3770630" h="1430654">
                  <a:moveTo>
                    <a:pt x="3770211" y="0"/>
                  </a:moveTo>
                  <a:lnTo>
                    <a:pt x="3640201" y="0"/>
                  </a:lnTo>
                  <a:lnTo>
                    <a:pt x="3640201" y="130009"/>
                  </a:lnTo>
                  <a:lnTo>
                    <a:pt x="3770211" y="130009"/>
                  </a:lnTo>
                  <a:lnTo>
                    <a:pt x="37702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549008" y="6362864"/>
              <a:ext cx="3640454" cy="260350"/>
            </a:xfrm>
            <a:custGeom>
              <a:avLst/>
              <a:gdLst/>
              <a:ahLst/>
              <a:cxnLst/>
              <a:rect l="l" t="t" r="r" b="b"/>
              <a:pathLst>
                <a:path w="3640455" h="260350">
                  <a:moveTo>
                    <a:pt x="910043" y="130009"/>
                  </a:moveTo>
                  <a:lnTo>
                    <a:pt x="0" y="130009"/>
                  </a:lnTo>
                  <a:lnTo>
                    <a:pt x="0" y="260019"/>
                  </a:lnTo>
                  <a:lnTo>
                    <a:pt x="910043" y="260019"/>
                  </a:lnTo>
                  <a:lnTo>
                    <a:pt x="910043" y="130009"/>
                  </a:lnTo>
                  <a:close/>
                </a:path>
                <a:path w="3640455" h="260350">
                  <a:moveTo>
                    <a:pt x="1170063" y="130009"/>
                  </a:moveTo>
                  <a:lnTo>
                    <a:pt x="1040053" y="130009"/>
                  </a:lnTo>
                  <a:lnTo>
                    <a:pt x="1040053" y="260019"/>
                  </a:lnTo>
                  <a:lnTo>
                    <a:pt x="1170063" y="260019"/>
                  </a:lnTo>
                  <a:lnTo>
                    <a:pt x="1170063" y="130009"/>
                  </a:lnTo>
                  <a:close/>
                </a:path>
                <a:path w="3640455" h="260350">
                  <a:moveTo>
                    <a:pt x="1560080" y="130009"/>
                  </a:moveTo>
                  <a:lnTo>
                    <a:pt x="1430070" y="130009"/>
                  </a:lnTo>
                  <a:lnTo>
                    <a:pt x="1430070" y="0"/>
                  </a:lnTo>
                  <a:lnTo>
                    <a:pt x="1170063" y="0"/>
                  </a:lnTo>
                  <a:lnTo>
                    <a:pt x="1170063" y="130009"/>
                  </a:lnTo>
                  <a:lnTo>
                    <a:pt x="1300073" y="130009"/>
                  </a:lnTo>
                  <a:lnTo>
                    <a:pt x="1300073" y="260019"/>
                  </a:lnTo>
                  <a:lnTo>
                    <a:pt x="1560080" y="260019"/>
                  </a:lnTo>
                  <a:lnTo>
                    <a:pt x="1560080" y="130009"/>
                  </a:lnTo>
                  <a:close/>
                </a:path>
                <a:path w="3640455" h="260350">
                  <a:moveTo>
                    <a:pt x="1950110" y="0"/>
                  </a:moveTo>
                  <a:lnTo>
                    <a:pt x="1690090" y="0"/>
                  </a:lnTo>
                  <a:lnTo>
                    <a:pt x="1690090" y="130009"/>
                  </a:lnTo>
                  <a:lnTo>
                    <a:pt x="1820100" y="130009"/>
                  </a:lnTo>
                  <a:lnTo>
                    <a:pt x="1820100" y="260019"/>
                  </a:lnTo>
                  <a:lnTo>
                    <a:pt x="1950110" y="260019"/>
                  </a:lnTo>
                  <a:lnTo>
                    <a:pt x="1950110" y="130009"/>
                  </a:lnTo>
                  <a:lnTo>
                    <a:pt x="1950110" y="0"/>
                  </a:lnTo>
                  <a:close/>
                </a:path>
                <a:path w="3640455" h="260350">
                  <a:moveTo>
                    <a:pt x="2210117" y="0"/>
                  </a:moveTo>
                  <a:lnTo>
                    <a:pt x="2080107" y="0"/>
                  </a:lnTo>
                  <a:lnTo>
                    <a:pt x="2080107" y="130009"/>
                  </a:lnTo>
                  <a:lnTo>
                    <a:pt x="2210117" y="130009"/>
                  </a:lnTo>
                  <a:lnTo>
                    <a:pt x="2210117" y="0"/>
                  </a:lnTo>
                  <a:close/>
                </a:path>
                <a:path w="3640455" h="260350">
                  <a:moveTo>
                    <a:pt x="2600147" y="130009"/>
                  </a:moveTo>
                  <a:lnTo>
                    <a:pt x="2210117" y="130009"/>
                  </a:lnTo>
                  <a:lnTo>
                    <a:pt x="2210117" y="260019"/>
                  </a:lnTo>
                  <a:lnTo>
                    <a:pt x="2600147" y="260019"/>
                  </a:lnTo>
                  <a:lnTo>
                    <a:pt x="2600147" y="130009"/>
                  </a:lnTo>
                  <a:close/>
                </a:path>
                <a:path w="3640455" h="260350">
                  <a:moveTo>
                    <a:pt x="2860154" y="0"/>
                  </a:moveTo>
                  <a:lnTo>
                    <a:pt x="2600147" y="0"/>
                  </a:lnTo>
                  <a:lnTo>
                    <a:pt x="2600147" y="130009"/>
                  </a:lnTo>
                  <a:lnTo>
                    <a:pt x="2860154" y="130009"/>
                  </a:lnTo>
                  <a:lnTo>
                    <a:pt x="2860154" y="0"/>
                  </a:lnTo>
                  <a:close/>
                </a:path>
                <a:path w="3640455" h="260350">
                  <a:moveTo>
                    <a:pt x="3510191" y="130009"/>
                  </a:moveTo>
                  <a:lnTo>
                    <a:pt x="3380181" y="130009"/>
                  </a:lnTo>
                  <a:lnTo>
                    <a:pt x="3380181" y="0"/>
                  </a:lnTo>
                  <a:lnTo>
                    <a:pt x="3250184" y="0"/>
                  </a:lnTo>
                  <a:lnTo>
                    <a:pt x="3250184" y="130009"/>
                  </a:lnTo>
                  <a:lnTo>
                    <a:pt x="3120174" y="130009"/>
                  </a:lnTo>
                  <a:lnTo>
                    <a:pt x="3120174" y="0"/>
                  </a:lnTo>
                  <a:lnTo>
                    <a:pt x="2990164" y="0"/>
                  </a:lnTo>
                  <a:lnTo>
                    <a:pt x="2990164" y="130009"/>
                  </a:lnTo>
                  <a:lnTo>
                    <a:pt x="2860154" y="130009"/>
                  </a:lnTo>
                  <a:lnTo>
                    <a:pt x="2860154" y="260019"/>
                  </a:lnTo>
                  <a:lnTo>
                    <a:pt x="3510191" y="260019"/>
                  </a:lnTo>
                  <a:lnTo>
                    <a:pt x="3510191" y="130009"/>
                  </a:lnTo>
                  <a:close/>
                </a:path>
                <a:path w="3640455" h="260350">
                  <a:moveTo>
                    <a:pt x="3640201" y="0"/>
                  </a:moveTo>
                  <a:lnTo>
                    <a:pt x="3510191" y="0"/>
                  </a:lnTo>
                  <a:lnTo>
                    <a:pt x="3510191" y="130009"/>
                  </a:lnTo>
                  <a:lnTo>
                    <a:pt x="3640201" y="130009"/>
                  </a:lnTo>
                  <a:lnTo>
                    <a:pt x="36402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87821" y="2673616"/>
            <a:ext cx="630238" cy="180975"/>
          </a:xfrm>
          <a:custGeom>
            <a:avLst/>
            <a:gdLst/>
            <a:ahLst/>
            <a:cxnLst/>
            <a:rect l="l" t="t" r="r" b="b"/>
            <a:pathLst>
              <a:path w="1260475" h="361950">
                <a:moveTo>
                  <a:pt x="1012286" y="30479"/>
                </a:moveTo>
                <a:lnTo>
                  <a:pt x="1237499" y="30479"/>
                </a:lnTo>
                <a:lnTo>
                  <a:pt x="1235441" y="29209"/>
                </a:lnTo>
                <a:lnTo>
                  <a:pt x="1234880" y="29209"/>
                </a:lnTo>
                <a:lnTo>
                  <a:pt x="1229268" y="17779"/>
                </a:lnTo>
                <a:lnTo>
                  <a:pt x="1221085" y="12699"/>
                </a:lnTo>
                <a:lnTo>
                  <a:pt x="1223236" y="11429"/>
                </a:lnTo>
                <a:lnTo>
                  <a:pt x="1225574" y="11429"/>
                </a:lnTo>
                <a:lnTo>
                  <a:pt x="1227538" y="10159"/>
                </a:lnTo>
                <a:lnTo>
                  <a:pt x="1230718" y="8889"/>
                </a:lnTo>
                <a:lnTo>
                  <a:pt x="1233664" y="6349"/>
                </a:lnTo>
                <a:lnTo>
                  <a:pt x="1236704" y="5079"/>
                </a:lnTo>
                <a:lnTo>
                  <a:pt x="1233898" y="3809"/>
                </a:lnTo>
                <a:lnTo>
                  <a:pt x="1231092" y="0"/>
                </a:lnTo>
                <a:lnTo>
                  <a:pt x="1106897" y="0"/>
                </a:lnTo>
                <a:lnTo>
                  <a:pt x="1092719" y="1269"/>
                </a:lnTo>
                <a:lnTo>
                  <a:pt x="1089072" y="1269"/>
                </a:lnTo>
                <a:lnTo>
                  <a:pt x="1085237" y="3809"/>
                </a:lnTo>
                <a:lnTo>
                  <a:pt x="1082104" y="5079"/>
                </a:lnTo>
                <a:lnTo>
                  <a:pt x="1075604" y="10159"/>
                </a:lnTo>
                <a:lnTo>
                  <a:pt x="1074809" y="15239"/>
                </a:lnTo>
                <a:lnTo>
                  <a:pt x="1084816" y="19049"/>
                </a:lnTo>
                <a:lnTo>
                  <a:pt x="1075978" y="25399"/>
                </a:lnTo>
                <a:lnTo>
                  <a:pt x="1011523" y="25399"/>
                </a:lnTo>
                <a:lnTo>
                  <a:pt x="1014344" y="26669"/>
                </a:lnTo>
                <a:lnTo>
                  <a:pt x="1012286" y="30479"/>
                </a:lnTo>
                <a:close/>
              </a:path>
              <a:path w="1260475" h="361950">
                <a:moveTo>
                  <a:pt x="1011523" y="25399"/>
                </a:moveTo>
                <a:lnTo>
                  <a:pt x="1075978" y="25399"/>
                </a:lnTo>
                <a:lnTo>
                  <a:pt x="1070553" y="7619"/>
                </a:lnTo>
                <a:lnTo>
                  <a:pt x="1045196" y="6349"/>
                </a:lnTo>
                <a:lnTo>
                  <a:pt x="1035995" y="7619"/>
                </a:lnTo>
                <a:lnTo>
                  <a:pt x="1031787" y="7619"/>
                </a:lnTo>
                <a:lnTo>
                  <a:pt x="1027905" y="11429"/>
                </a:lnTo>
                <a:lnTo>
                  <a:pt x="1023884" y="13969"/>
                </a:lnTo>
                <a:lnTo>
                  <a:pt x="1023790" y="15239"/>
                </a:lnTo>
                <a:lnTo>
                  <a:pt x="1023697" y="16509"/>
                </a:lnTo>
                <a:lnTo>
                  <a:pt x="1023603" y="17779"/>
                </a:lnTo>
                <a:lnTo>
                  <a:pt x="935404" y="17779"/>
                </a:lnTo>
                <a:lnTo>
                  <a:pt x="925821" y="19049"/>
                </a:lnTo>
                <a:lnTo>
                  <a:pt x="911593" y="22859"/>
                </a:lnTo>
                <a:lnTo>
                  <a:pt x="1005880" y="22859"/>
                </a:lnTo>
                <a:lnTo>
                  <a:pt x="1011523" y="25399"/>
                </a:lnTo>
                <a:close/>
              </a:path>
              <a:path w="1260475" h="361950">
                <a:moveTo>
                  <a:pt x="954762" y="17779"/>
                </a:moveTo>
                <a:lnTo>
                  <a:pt x="1023603" y="17779"/>
                </a:lnTo>
                <a:lnTo>
                  <a:pt x="1019441" y="15239"/>
                </a:lnTo>
                <a:lnTo>
                  <a:pt x="1015326" y="11429"/>
                </a:lnTo>
                <a:lnTo>
                  <a:pt x="1009714" y="8889"/>
                </a:lnTo>
                <a:lnTo>
                  <a:pt x="1007610" y="7619"/>
                </a:lnTo>
                <a:lnTo>
                  <a:pt x="1006347" y="8889"/>
                </a:lnTo>
                <a:lnTo>
                  <a:pt x="999897" y="10159"/>
                </a:lnTo>
                <a:lnTo>
                  <a:pt x="993359" y="12699"/>
                </a:lnTo>
                <a:lnTo>
                  <a:pt x="966388" y="12699"/>
                </a:lnTo>
                <a:lnTo>
                  <a:pt x="964214" y="13969"/>
                </a:lnTo>
                <a:lnTo>
                  <a:pt x="954762" y="17779"/>
                </a:lnTo>
                <a:close/>
              </a:path>
              <a:path w="1260475" h="361950">
                <a:moveTo>
                  <a:pt x="966388" y="12699"/>
                </a:moveTo>
                <a:lnTo>
                  <a:pt x="979879" y="12699"/>
                </a:lnTo>
                <a:lnTo>
                  <a:pt x="968563" y="11429"/>
                </a:lnTo>
                <a:lnTo>
                  <a:pt x="966388" y="12699"/>
                </a:lnTo>
                <a:close/>
              </a:path>
              <a:path w="1260475" h="361950">
                <a:moveTo>
                  <a:pt x="1197563" y="147319"/>
                </a:moveTo>
                <a:lnTo>
                  <a:pt x="1203549" y="147319"/>
                </a:lnTo>
                <a:lnTo>
                  <a:pt x="1201117" y="140969"/>
                </a:lnTo>
                <a:lnTo>
                  <a:pt x="1200322" y="135889"/>
                </a:lnTo>
                <a:lnTo>
                  <a:pt x="1208693" y="133349"/>
                </a:lnTo>
                <a:lnTo>
                  <a:pt x="1217437" y="130809"/>
                </a:lnTo>
                <a:lnTo>
                  <a:pt x="1217858" y="125729"/>
                </a:lnTo>
                <a:lnTo>
                  <a:pt x="1208131" y="115569"/>
                </a:lnTo>
                <a:lnTo>
                  <a:pt x="1205466" y="111759"/>
                </a:lnTo>
                <a:lnTo>
                  <a:pt x="1199480" y="106679"/>
                </a:lnTo>
                <a:lnTo>
                  <a:pt x="1196207" y="104139"/>
                </a:lnTo>
                <a:lnTo>
                  <a:pt x="1191998" y="100329"/>
                </a:lnTo>
                <a:lnTo>
                  <a:pt x="1196281" y="93979"/>
                </a:lnTo>
                <a:lnTo>
                  <a:pt x="1201742" y="88899"/>
                </a:lnTo>
                <a:lnTo>
                  <a:pt x="1208142" y="83819"/>
                </a:lnTo>
                <a:lnTo>
                  <a:pt x="1215239" y="80009"/>
                </a:lnTo>
                <a:lnTo>
                  <a:pt x="1219121" y="80009"/>
                </a:lnTo>
                <a:lnTo>
                  <a:pt x="1235973" y="68579"/>
                </a:lnTo>
                <a:lnTo>
                  <a:pt x="1244222" y="62229"/>
                </a:lnTo>
                <a:lnTo>
                  <a:pt x="1252089" y="55879"/>
                </a:lnTo>
                <a:lnTo>
                  <a:pt x="1256819" y="50799"/>
                </a:lnTo>
                <a:lnTo>
                  <a:pt x="1257940" y="44449"/>
                </a:lnTo>
                <a:lnTo>
                  <a:pt x="1255739" y="38099"/>
                </a:lnTo>
                <a:lnTo>
                  <a:pt x="1250499" y="31749"/>
                </a:lnTo>
                <a:lnTo>
                  <a:pt x="1247646" y="29209"/>
                </a:lnTo>
                <a:lnTo>
                  <a:pt x="1245916" y="25399"/>
                </a:lnTo>
                <a:lnTo>
                  <a:pt x="1242690" y="21589"/>
                </a:lnTo>
                <a:lnTo>
                  <a:pt x="1242362" y="24129"/>
                </a:lnTo>
                <a:lnTo>
                  <a:pt x="1242456" y="25399"/>
                </a:lnTo>
                <a:lnTo>
                  <a:pt x="1241287" y="29209"/>
                </a:lnTo>
                <a:lnTo>
                  <a:pt x="1239930" y="30479"/>
                </a:lnTo>
                <a:lnTo>
                  <a:pt x="1012286" y="30479"/>
                </a:lnTo>
                <a:lnTo>
                  <a:pt x="1010182" y="34289"/>
                </a:lnTo>
                <a:lnTo>
                  <a:pt x="1008124" y="38099"/>
                </a:lnTo>
                <a:lnTo>
                  <a:pt x="839893" y="38099"/>
                </a:lnTo>
                <a:lnTo>
                  <a:pt x="792779" y="50799"/>
                </a:lnTo>
                <a:lnTo>
                  <a:pt x="754059" y="60959"/>
                </a:lnTo>
                <a:lnTo>
                  <a:pt x="750926" y="62229"/>
                </a:lnTo>
                <a:lnTo>
                  <a:pt x="745174" y="63499"/>
                </a:lnTo>
                <a:lnTo>
                  <a:pt x="739282" y="66039"/>
                </a:lnTo>
                <a:lnTo>
                  <a:pt x="730864" y="67309"/>
                </a:lnTo>
                <a:lnTo>
                  <a:pt x="728105" y="67309"/>
                </a:lnTo>
                <a:lnTo>
                  <a:pt x="712573" y="73659"/>
                </a:lnTo>
                <a:lnTo>
                  <a:pt x="699545" y="77469"/>
                </a:lnTo>
                <a:lnTo>
                  <a:pt x="673392" y="87629"/>
                </a:lnTo>
                <a:lnTo>
                  <a:pt x="665363" y="90169"/>
                </a:lnTo>
                <a:lnTo>
                  <a:pt x="657247" y="91439"/>
                </a:lnTo>
                <a:lnTo>
                  <a:pt x="624324" y="101599"/>
                </a:lnTo>
                <a:lnTo>
                  <a:pt x="590961" y="113029"/>
                </a:lnTo>
                <a:lnTo>
                  <a:pt x="565714" y="120649"/>
                </a:lnTo>
                <a:lnTo>
                  <a:pt x="1003635" y="120649"/>
                </a:lnTo>
                <a:lnTo>
                  <a:pt x="1004617" y="124459"/>
                </a:lnTo>
                <a:lnTo>
                  <a:pt x="1001149" y="128269"/>
                </a:lnTo>
                <a:lnTo>
                  <a:pt x="997217" y="130809"/>
                </a:lnTo>
                <a:lnTo>
                  <a:pt x="531553" y="130809"/>
                </a:lnTo>
                <a:lnTo>
                  <a:pt x="514473" y="135889"/>
                </a:lnTo>
                <a:lnTo>
                  <a:pt x="919386" y="135889"/>
                </a:lnTo>
                <a:lnTo>
                  <a:pt x="928112" y="139699"/>
                </a:lnTo>
                <a:lnTo>
                  <a:pt x="913999" y="143509"/>
                </a:lnTo>
                <a:lnTo>
                  <a:pt x="1198218" y="143509"/>
                </a:lnTo>
                <a:lnTo>
                  <a:pt x="1197563" y="147319"/>
                </a:lnTo>
                <a:close/>
              </a:path>
              <a:path w="1260475" h="361950">
                <a:moveTo>
                  <a:pt x="839893" y="38099"/>
                </a:moveTo>
                <a:lnTo>
                  <a:pt x="1008124" y="38099"/>
                </a:lnTo>
                <a:lnTo>
                  <a:pt x="1006114" y="36829"/>
                </a:lnTo>
                <a:lnTo>
                  <a:pt x="1004056" y="36829"/>
                </a:lnTo>
                <a:lnTo>
                  <a:pt x="1002045" y="35559"/>
                </a:lnTo>
                <a:lnTo>
                  <a:pt x="1003308" y="31749"/>
                </a:lnTo>
                <a:lnTo>
                  <a:pt x="1004617" y="27939"/>
                </a:lnTo>
                <a:lnTo>
                  <a:pt x="1005880" y="22859"/>
                </a:lnTo>
                <a:lnTo>
                  <a:pt x="911593" y="22859"/>
                </a:lnTo>
                <a:lnTo>
                  <a:pt x="883050" y="27939"/>
                </a:lnTo>
                <a:lnTo>
                  <a:pt x="862269" y="33019"/>
                </a:lnTo>
                <a:lnTo>
                  <a:pt x="849316" y="35559"/>
                </a:lnTo>
                <a:lnTo>
                  <a:pt x="839893" y="38099"/>
                </a:lnTo>
                <a:close/>
              </a:path>
              <a:path w="1260475" h="361950">
                <a:moveTo>
                  <a:pt x="531553" y="130809"/>
                </a:moveTo>
                <a:lnTo>
                  <a:pt x="997217" y="130809"/>
                </a:lnTo>
                <a:lnTo>
                  <a:pt x="992320" y="129539"/>
                </a:lnTo>
                <a:lnTo>
                  <a:pt x="985959" y="124459"/>
                </a:lnTo>
                <a:lnTo>
                  <a:pt x="998398" y="121919"/>
                </a:lnTo>
                <a:lnTo>
                  <a:pt x="1003635" y="120649"/>
                </a:lnTo>
                <a:lnTo>
                  <a:pt x="565714" y="120649"/>
                </a:lnTo>
                <a:lnTo>
                  <a:pt x="531553" y="130809"/>
                </a:lnTo>
                <a:close/>
              </a:path>
              <a:path w="1260475" h="361950">
                <a:moveTo>
                  <a:pt x="881442" y="146049"/>
                </a:moveTo>
                <a:lnTo>
                  <a:pt x="904590" y="146049"/>
                </a:lnTo>
                <a:lnTo>
                  <a:pt x="908160" y="139699"/>
                </a:lnTo>
                <a:lnTo>
                  <a:pt x="912914" y="135889"/>
                </a:lnTo>
                <a:lnTo>
                  <a:pt x="514473" y="135889"/>
                </a:lnTo>
                <a:lnTo>
                  <a:pt x="510202" y="137159"/>
                </a:lnTo>
                <a:lnTo>
                  <a:pt x="503090" y="139699"/>
                </a:lnTo>
                <a:lnTo>
                  <a:pt x="877140" y="139699"/>
                </a:lnTo>
                <a:lnTo>
                  <a:pt x="886493" y="142239"/>
                </a:lnTo>
                <a:lnTo>
                  <a:pt x="881442" y="146049"/>
                </a:lnTo>
                <a:close/>
              </a:path>
              <a:path w="1260475" h="361950">
                <a:moveTo>
                  <a:pt x="840945" y="154939"/>
                </a:moveTo>
                <a:lnTo>
                  <a:pt x="870921" y="154939"/>
                </a:lnTo>
                <a:lnTo>
                  <a:pt x="872136" y="143509"/>
                </a:lnTo>
                <a:lnTo>
                  <a:pt x="877140" y="139699"/>
                </a:lnTo>
                <a:lnTo>
                  <a:pt x="503090" y="139699"/>
                </a:lnTo>
                <a:lnTo>
                  <a:pt x="488864" y="144779"/>
                </a:lnTo>
                <a:lnTo>
                  <a:pt x="478280" y="147319"/>
                </a:lnTo>
                <a:lnTo>
                  <a:pt x="471253" y="149859"/>
                </a:lnTo>
                <a:lnTo>
                  <a:pt x="836690" y="149859"/>
                </a:lnTo>
                <a:lnTo>
                  <a:pt x="838888" y="151129"/>
                </a:lnTo>
                <a:lnTo>
                  <a:pt x="841039" y="151129"/>
                </a:lnTo>
                <a:lnTo>
                  <a:pt x="841366" y="153669"/>
                </a:lnTo>
                <a:lnTo>
                  <a:pt x="840945" y="154939"/>
                </a:lnTo>
                <a:close/>
              </a:path>
              <a:path w="1260475" h="361950">
                <a:moveTo>
                  <a:pt x="665238" y="283209"/>
                </a:moveTo>
                <a:lnTo>
                  <a:pt x="677765" y="280669"/>
                </a:lnTo>
                <a:lnTo>
                  <a:pt x="690081" y="276859"/>
                </a:lnTo>
                <a:lnTo>
                  <a:pt x="702432" y="274319"/>
                </a:lnTo>
                <a:lnTo>
                  <a:pt x="717282" y="270509"/>
                </a:lnTo>
                <a:lnTo>
                  <a:pt x="746999" y="265429"/>
                </a:lnTo>
                <a:lnTo>
                  <a:pt x="761822" y="261619"/>
                </a:lnTo>
                <a:lnTo>
                  <a:pt x="779264" y="257809"/>
                </a:lnTo>
                <a:lnTo>
                  <a:pt x="796667" y="252729"/>
                </a:lnTo>
                <a:lnTo>
                  <a:pt x="814043" y="248919"/>
                </a:lnTo>
                <a:lnTo>
                  <a:pt x="835474" y="243839"/>
                </a:lnTo>
                <a:lnTo>
                  <a:pt x="839075" y="240029"/>
                </a:lnTo>
                <a:lnTo>
                  <a:pt x="849644" y="238759"/>
                </a:lnTo>
                <a:lnTo>
                  <a:pt x="862924" y="238759"/>
                </a:lnTo>
                <a:lnTo>
                  <a:pt x="870294" y="236219"/>
                </a:lnTo>
                <a:lnTo>
                  <a:pt x="884875" y="232409"/>
                </a:lnTo>
                <a:lnTo>
                  <a:pt x="892245" y="229869"/>
                </a:lnTo>
                <a:lnTo>
                  <a:pt x="900955" y="227329"/>
                </a:lnTo>
                <a:lnTo>
                  <a:pt x="927364" y="223519"/>
                </a:lnTo>
                <a:lnTo>
                  <a:pt x="937417" y="220979"/>
                </a:lnTo>
                <a:lnTo>
                  <a:pt x="947461" y="219709"/>
                </a:lnTo>
                <a:lnTo>
                  <a:pt x="957522" y="217169"/>
                </a:lnTo>
                <a:lnTo>
                  <a:pt x="1047312" y="205739"/>
                </a:lnTo>
                <a:lnTo>
                  <a:pt x="1051848" y="204469"/>
                </a:lnTo>
                <a:lnTo>
                  <a:pt x="1056151" y="203199"/>
                </a:lnTo>
                <a:lnTo>
                  <a:pt x="1067047" y="200659"/>
                </a:lnTo>
                <a:lnTo>
                  <a:pt x="1073547" y="200659"/>
                </a:lnTo>
                <a:lnTo>
                  <a:pt x="1093713" y="198119"/>
                </a:lnTo>
                <a:lnTo>
                  <a:pt x="1107403" y="195579"/>
                </a:lnTo>
                <a:lnTo>
                  <a:pt x="1116317" y="194309"/>
                </a:lnTo>
                <a:lnTo>
                  <a:pt x="1125226" y="191769"/>
                </a:lnTo>
                <a:lnTo>
                  <a:pt x="1134109" y="190499"/>
                </a:lnTo>
                <a:lnTo>
                  <a:pt x="1142944" y="187959"/>
                </a:lnTo>
                <a:lnTo>
                  <a:pt x="1149463" y="186689"/>
                </a:lnTo>
                <a:lnTo>
                  <a:pt x="1155926" y="184149"/>
                </a:lnTo>
                <a:lnTo>
                  <a:pt x="1162363" y="182879"/>
                </a:lnTo>
                <a:lnTo>
                  <a:pt x="1168804" y="180339"/>
                </a:lnTo>
                <a:lnTo>
                  <a:pt x="1188614" y="180339"/>
                </a:lnTo>
                <a:lnTo>
                  <a:pt x="1197587" y="177799"/>
                </a:lnTo>
                <a:lnTo>
                  <a:pt x="1206635" y="173989"/>
                </a:lnTo>
                <a:lnTo>
                  <a:pt x="1214310" y="172719"/>
                </a:lnTo>
                <a:lnTo>
                  <a:pt x="1230026" y="172719"/>
                </a:lnTo>
                <a:lnTo>
                  <a:pt x="1237780" y="171449"/>
                </a:lnTo>
                <a:lnTo>
                  <a:pt x="1243952" y="170179"/>
                </a:lnTo>
                <a:lnTo>
                  <a:pt x="1249985" y="166369"/>
                </a:lnTo>
                <a:lnTo>
                  <a:pt x="1260039" y="158749"/>
                </a:lnTo>
                <a:lnTo>
                  <a:pt x="1257187" y="156209"/>
                </a:lnTo>
                <a:lnTo>
                  <a:pt x="1247600" y="151129"/>
                </a:lnTo>
                <a:lnTo>
                  <a:pt x="1242363" y="147319"/>
                </a:lnTo>
                <a:lnTo>
                  <a:pt x="1235348" y="143509"/>
                </a:lnTo>
                <a:lnTo>
                  <a:pt x="1231280" y="143509"/>
                </a:lnTo>
                <a:lnTo>
                  <a:pt x="1217555" y="146049"/>
                </a:lnTo>
                <a:lnTo>
                  <a:pt x="1203549" y="147319"/>
                </a:lnTo>
                <a:lnTo>
                  <a:pt x="1197563" y="147319"/>
                </a:lnTo>
                <a:lnTo>
                  <a:pt x="1197095" y="149859"/>
                </a:lnTo>
                <a:lnTo>
                  <a:pt x="1196768" y="152399"/>
                </a:lnTo>
                <a:lnTo>
                  <a:pt x="1190361" y="152399"/>
                </a:lnTo>
                <a:lnTo>
                  <a:pt x="1185872" y="153669"/>
                </a:lnTo>
                <a:lnTo>
                  <a:pt x="872424" y="153669"/>
                </a:lnTo>
                <a:lnTo>
                  <a:pt x="870921" y="154939"/>
                </a:lnTo>
                <a:lnTo>
                  <a:pt x="840945" y="154939"/>
                </a:lnTo>
                <a:lnTo>
                  <a:pt x="838794" y="160019"/>
                </a:lnTo>
                <a:lnTo>
                  <a:pt x="827805" y="161289"/>
                </a:lnTo>
                <a:lnTo>
                  <a:pt x="438571" y="161289"/>
                </a:lnTo>
                <a:lnTo>
                  <a:pt x="430451" y="162559"/>
                </a:lnTo>
                <a:lnTo>
                  <a:pt x="422357" y="165099"/>
                </a:lnTo>
                <a:lnTo>
                  <a:pt x="414416" y="166369"/>
                </a:lnTo>
                <a:lnTo>
                  <a:pt x="405187" y="170179"/>
                </a:lnTo>
                <a:lnTo>
                  <a:pt x="975764" y="170179"/>
                </a:lnTo>
                <a:lnTo>
                  <a:pt x="979178" y="171449"/>
                </a:lnTo>
                <a:lnTo>
                  <a:pt x="971275" y="180339"/>
                </a:lnTo>
                <a:lnTo>
                  <a:pt x="1169458" y="180339"/>
                </a:lnTo>
                <a:lnTo>
                  <a:pt x="1179404" y="181609"/>
                </a:lnTo>
                <a:lnTo>
                  <a:pt x="970043" y="181609"/>
                </a:lnTo>
                <a:lnTo>
                  <a:pt x="967581" y="184149"/>
                </a:lnTo>
                <a:lnTo>
                  <a:pt x="957043" y="184149"/>
                </a:lnTo>
                <a:lnTo>
                  <a:pt x="956311" y="185419"/>
                </a:lnTo>
                <a:lnTo>
                  <a:pt x="950933" y="189229"/>
                </a:lnTo>
                <a:lnTo>
                  <a:pt x="940832" y="189229"/>
                </a:lnTo>
                <a:lnTo>
                  <a:pt x="939756" y="191769"/>
                </a:lnTo>
                <a:lnTo>
                  <a:pt x="929235" y="191769"/>
                </a:lnTo>
                <a:lnTo>
                  <a:pt x="925073" y="194309"/>
                </a:lnTo>
                <a:lnTo>
                  <a:pt x="921519" y="195579"/>
                </a:lnTo>
                <a:lnTo>
                  <a:pt x="917731" y="196849"/>
                </a:lnTo>
                <a:lnTo>
                  <a:pt x="884763" y="201929"/>
                </a:lnTo>
                <a:lnTo>
                  <a:pt x="882144" y="201929"/>
                </a:lnTo>
                <a:lnTo>
                  <a:pt x="879525" y="203199"/>
                </a:lnTo>
                <a:lnTo>
                  <a:pt x="864456" y="203199"/>
                </a:lnTo>
                <a:lnTo>
                  <a:pt x="858822" y="205739"/>
                </a:lnTo>
                <a:lnTo>
                  <a:pt x="854039" y="210819"/>
                </a:lnTo>
                <a:lnTo>
                  <a:pt x="853150" y="212089"/>
                </a:lnTo>
                <a:lnTo>
                  <a:pt x="832902" y="212089"/>
                </a:lnTo>
                <a:lnTo>
                  <a:pt x="827477" y="214629"/>
                </a:lnTo>
                <a:lnTo>
                  <a:pt x="820743" y="217169"/>
                </a:lnTo>
                <a:lnTo>
                  <a:pt x="812513" y="219709"/>
                </a:lnTo>
                <a:lnTo>
                  <a:pt x="800542" y="219709"/>
                </a:lnTo>
                <a:lnTo>
                  <a:pt x="797455" y="220979"/>
                </a:lnTo>
                <a:lnTo>
                  <a:pt x="794275" y="223519"/>
                </a:lnTo>
                <a:lnTo>
                  <a:pt x="210676" y="223519"/>
                </a:lnTo>
                <a:lnTo>
                  <a:pt x="165934" y="233679"/>
                </a:lnTo>
                <a:lnTo>
                  <a:pt x="151488" y="238759"/>
                </a:lnTo>
                <a:lnTo>
                  <a:pt x="849644" y="238759"/>
                </a:lnTo>
                <a:lnTo>
                  <a:pt x="856565" y="240029"/>
                </a:lnTo>
                <a:lnTo>
                  <a:pt x="147876" y="240029"/>
                </a:lnTo>
                <a:lnTo>
                  <a:pt x="144264" y="241299"/>
                </a:lnTo>
                <a:lnTo>
                  <a:pt x="139448" y="242569"/>
                </a:lnTo>
                <a:lnTo>
                  <a:pt x="134538" y="245109"/>
                </a:lnTo>
                <a:lnTo>
                  <a:pt x="130235" y="246379"/>
                </a:lnTo>
                <a:lnTo>
                  <a:pt x="129815" y="250189"/>
                </a:lnTo>
                <a:lnTo>
                  <a:pt x="130422" y="255269"/>
                </a:lnTo>
                <a:lnTo>
                  <a:pt x="124016" y="257809"/>
                </a:lnTo>
                <a:lnTo>
                  <a:pt x="115786" y="261619"/>
                </a:lnTo>
                <a:lnTo>
                  <a:pt x="90112" y="261619"/>
                </a:lnTo>
                <a:lnTo>
                  <a:pt x="88195" y="262889"/>
                </a:lnTo>
                <a:lnTo>
                  <a:pt x="84220" y="265429"/>
                </a:lnTo>
                <a:lnTo>
                  <a:pt x="79871" y="266699"/>
                </a:lnTo>
                <a:lnTo>
                  <a:pt x="75709" y="269239"/>
                </a:lnTo>
                <a:lnTo>
                  <a:pt x="59167" y="278129"/>
                </a:lnTo>
                <a:lnTo>
                  <a:pt x="50878" y="281939"/>
                </a:lnTo>
                <a:lnTo>
                  <a:pt x="652255" y="281939"/>
                </a:lnTo>
                <a:lnTo>
                  <a:pt x="665238" y="283209"/>
                </a:lnTo>
                <a:close/>
              </a:path>
              <a:path w="1260475" h="361950">
                <a:moveTo>
                  <a:pt x="872424" y="153669"/>
                </a:moveTo>
                <a:lnTo>
                  <a:pt x="1179465" y="153669"/>
                </a:lnTo>
                <a:lnTo>
                  <a:pt x="1177548" y="152399"/>
                </a:lnTo>
                <a:lnTo>
                  <a:pt x="1175631" y="152399"/>
                </a:lnTo>
                <a:lnTo>
                  <a:pt x="1176566" y="149859"/>
                </a:lnTo>
                <a:lnTo>
                  <a:pt x="1177174" y="146049"/>
                </a:lnTo>
                <a:lnTo>
                  <a:pt x="1178577" y="144779"/>
                </a:lnTo>
                <a:lnTo>
                  <a:pt x="1184750" y="143509"/>
                </a:lnTo>
                <a:lnTo>
                  <a:pt x="913999" y="143509"/>
                </a:lnTo>
                <a:lnTo>
                  <a:pt x="904590" y="146049"/>
                </a:lnTo>
                <a:lnTo>
                  <a:pt x="881442" y="146049"/>
                </a:lnTo>
                <a:lnTo>
                  <a:pt x="872424" y="153669"/>
                </a:lnTo>
                <a:close/>
              </a:path>
              <a:path w="1260475" h="361950">
                <a:moveTo>
                  <a:pt x="438571" y="161289"/>
                </a:moveTo>
                <a:lnTo>
                  <a:pt x="827805" y="161289"/>
                </a:lnTo>
                <a:lnTo>
                  <a:pt x="824656" y="158749"/>
                </a:lnTo>
                <a:lnTo>
                  <a:pt x="823128" y="157479"/>
                </a:lnTo>
                <a:lnTo>
                  <a:pt x="827571" y="154939"/>
                </a:lnTo>
                <a:lnTo>
                  <a:pt x="831265" y="152399"/>
                </a:lnTo>
                <a:lnTo>
                  <a:pt x="836690" y="149859"/>
                </a:lnTo>
                <a:lnTo>
                  <a:pt x="471253" y="149859"/>
                </a:lnTo>
                <a:lnTo>
                  <a:pt x="446590" y="158749"/>
                </a:lnTo>
                <a:lnTo>
                  <a:pt x="438571" y="161289"/>
                </a:lnTo>
                <a:close/>
              </a:path>
              <a:path w="1260475" h="361950">
                <a:moveTo>
                  <a:pt x="957043" y="184149"/>
                </a:moveTo>
                <a:lnTo>
                  <a:pt x="967581" y="184149"/>
                </a:lnTo>
                <a:lnTo>
                  <a:pt x="964354" y="181609"/>
                </a:lnTo>
                <a:lnTo>
                  <a:pt x="971930" y="173989"/>
                </a:lnTo>
                <a:lnTo>
                  <a:pt x="975764" y="170179"/>
                </a:lnTo>
                <a:lnTo>
                  <a:pt x="405187" y="170179"/>
                </a:lnTo>
                <a:lnTo>
                  <a:pt x="389675" y="176529"/>
                </a:lnTo>
                <a:lnTo>
                  <a:pt x="961969" y="176529"/>
                </a:lnTo>
                <a:lnTo>
                  <a:pt x="958508" y="181609"/>
                </a:lnTo>
                <a:lnTo>
                  <a:pt x="957043" y="184149"/>
                </a:lnTo>
                <a:close/>
              </a:path>
              <a:path w="1260475" h="361950">
                <a:moveTo>
                  <a:pt x="929141" y="191769"/>
                </a:moveTo>
                <a:lnTo>
                  <a:pt x="936670" y="191769"/>
                </a:lnTo>
                <a:lnTo>
                  <a:pt x="934940" y="189229"/>
                </a:lnTo>
                <a:lnTo>
                  <a:pt x="931806" y="185419"/>
                </a:lnTo>
                <a:lnTo>
                  <a:pt x="931853" y="184149"/>
                </a:lnTo>
                <a:lnTo>
                  <a:pt x="931947" y="180339"/>
                </a:lnTo>
                <a:lnTo>
                  <a:pt x="936389" y="177799"/>
                </a:lnTo>
                <a:lnTo>
                  <a:pt x="945882" y="176529"/>
                </a:lnTo>
                <a:lnTo>
                  <a:pt x="389675" y="176529"/>
                </a:lnTo>
                <a:lnTo>
                  <a:pt x="386534" y="177799"/>
                </a:lnTo>
                <a:lnTo>
                  <a:pt x="384082" y="179069"/>
                </a:lnTo>
                <a:lnTo>
                  <a:pt x="923091" y="179069"/>
                </a:lnTo>
                <a:lnTo>
                  <a:pt x="926035" y="182879"/>
                </a:lnTo>
                <a:lnTo>
                  <a:pt x="929141" y="191769"/>
                </a:lnTo>
                <a:close/>
              </a:path>
              <a:path w="1260475" h="361950">
                <a:moveTo>
                  <a:pt x="376725" y="182879"/>
                </a:moveTo>
                <a:lnTo>
                  <a:pt x="911324" y="182879"/>
                </a:lnTo>
                <a:lnTo>
                  <a:pt x="918718" y="179069"/>
                </a:lnTo>
                <a:lnTo>
                  <a:pt x="384082" y="179069"/>
                </a:lnTo>
                <a:lnTo>
                  <a:pt x="376725" y="182879"/>
                </a:lnTo>
                <a:close/>
              </a:path>
              <a:path w="1260475" h="361950">
                <a:moveTo>
                  <a:pt x="832902" y="212089"/>
                </a:moveTo>
                <a:lnTo>
                  <a:pt x="840104" y="212089"/>
                </a:lnTo>
                <a:lnTo>
                  <a:pt x="836737" y="210819"/>
                </a:lnTo>
                <a:lnTo>
                  <a:pt x="844686" y="194309"/>
                </a:lnTo>
                <a:lnTo>
                  <a:pt x="858014" y="191769"/>
                </a:lnTo>
                <a:lnTo>
                  <a:pt x="870655" y="190499"/>
                </a:lnTo>
                <a:lnTo>
                  <a:pt x="909594" y="184149"/>
                </a:lnTo>
                <a:lnTo>
                  <a:pt x="910436" y="182879"/>
                </a:lnTo>
                <a:lnTo>
                  <a:pt x="373639" y="182879"/>
                </a:lnTo>
                <a:lnTo>
                  <a:pt x="368027" y="180339"/>
                </a:lnTo>
                <a:lnTo>
                  <a:pt x="363211" y="181609"/>
                </a:lnTo>
                <a:lnTo>
                  <a:pt x="348476" y="186689"/>
                </a:lnTo>
                <a:lnTo>
                  <a:pt x="323351" y="194309"/>
                </a:lnTo>
                <a:lnTo>
                  <a:pt x="829675" y="194309"/>
                </a:lnTo>
                <a:lnTo>
                  <a:pt x="829628" y="200659"/>
                </a:lnTo>
                <a:lnTo>
                  <a:pt x="831593" y="205739"/>
                </a:lnTo>
                <a:lnTo>
                  <a:pt x="832247" y="207009"/>
                </a:lnTo>
                <a:lnTo>
                  <a:pt x="833463" y="208279"/>
                </a:lnTo>
                <a:lnTo>
                  <a:pt x="835567" y="210819"/>
                </a:lnTo>
                <a:lnTo>
                  <a:pt x="832902" y="212089"/>
                </a:lnTo>
                <a:close/>
              </a:path>
              <a:path w="1260475" h="361950">
                <a:moveTo>
                  <a:pt x="940832" y="189229"/>
                </a:moveTo>
                <a:lnTo>
                  <a:pt x="950933" y="189229"/>
                </a:lnTo>
                <a:lnTo>
                  <a:pt x="946443" y="185419"/>
                </a:lnTo>
                <a:lnTo>
                  <a:pt x="942702" y="184149"/>
                </a:lnTo>
                <a:lnTo>
                  <a:pt x="940832" y="189229"/>
                </a:lnTo>
                <a:close/>
              </a:path>
              <a:path w="1260475" h="361950">
                <a:moveTo>
                  <a:pt x="800542" y="219709"/>
                </a:moveTo>
                <a:lnTo>
                  <a:pt x="812513" y="219709"/>
                </a:lnTo>
                <a:lnTo>
                  <a:pt x="809380" y="218439"/>
                </a:lnTo>
                <a:lnTo>
                  <a:pt x="806855" y="212089"/>
                </a:lnTo>
                <a:lnTo>
                  <a:pt x="815038" y="200659"/>
                </a:lnTo>
                <a:lnTo>
                  <a:pt x="821492" y="198119"/>
                </a:lnTo>
                <a:lnTo>
                  <a:pt x="829675" y="194309"/>
                </a:lnTo>
                <a:lnTo>
                  <a:pt x="323351" y="194309"/>
                </a:lnTo>
                <a:lnTo>
                  <a:pt x="319164" y="195579"/>
                </a:lnTo>
                <a:lnTo>
                  <a:pt x="304429" y="199389"/>
                </a:lnTo>
                <a:lnTo>
                  <a:pt x="250295" y="210819"/>
                </a:lnTo>
                <a:lnTo>
                  <a:pt x="246784" y="212089"/>
                </a:lnTo>
                <a:lnTo>
                  <a:pt x="792545" y="212089"/>
                </a:lnTo>
                <a:lnTo>
                  <a:pt x="795164" y="213359"/>
                </a:lnTo>
                <a:lnTo>
                  <a:pt x="797409" y="214629"/>
                </a:lnTo>
                <a:lnTo>
                  <a:pt x="799466" y="218439"/>
                </a:lnTo>
                <a:lnTo>
                  <a:pt x="800542" y="219709"/>
                </a:lnTo>
                <a:close/>
              </a:path>
              <a:path w="1260475" h="361950">
                <a:moveTo>
                  <a:pt x="210676" y="223519"/>
                </a:moveTo>
                <a:lnTo>
                  <a:pt x="789085" y="223519"/>
                </a:lnTo>
                <a:lnTo>
                  <a:pt x="786185" y="219709"/>
                </a:lnTo>
                <a:lnTo>
                  <a:pt x="785577" y="217169"/>
                </a:lnTo>
                <a:lnTo>
                  <a:pt x="785203" y="215899"/>
                </a:lnTo>
                <a:lnTo>
                  <a:pt x="788570" y="212089"/>
                </a:lnTo>
                <a:lnTo>
                  <a:pt x="246784" y="212089"/>
                </a:lnTo>
                <a:lnTo>
                  <a:pt x="232741" y="217169"/>
                </a:lnTo>
                <a:lnTo>
                  <a:pt x="210676" y="223519"/>
                </a:lnTo>
                <a:close/>
              </a:path>
              <a:path w="1260475" h="361950">
                <a:moveTo>
                  <a:pt x="90112" y="261619"/>
                </a:moveTo>
                <a:lnTo>
                  <a:pt x="115786" y="261619"/>
                </a:lnTo>
                <a:lnTo>
                  <a:pt x="113447" y="259079"/>
                </a:lnTo>
                <a:lnTo>
                  <a:pt x="106030" y="255269"/>
                </a:lnTo>
                <a:lnTo>
                  <a:pt x="99699" y="255269"/>
                </a:lnTo>
                <a:lnTo>
                  <a:pt x="90112" y="261619"/>
                </a:lnTo>
                <a:close/>
              </a:path>
              <a:path w="1260475" h="361950">
                <a:moveTo>
                  <a:pt x="149175" y="354329"/>
                </a:moveTo>
                <a:lnTo>
                  <a:pt x="154319" y="354329"/>
                </a:lnTo>
                <a:lnTo>
                  <a:pt x="205384" y="349249"/>
                </a:lnTo>
                <a:lnTo>
                  <a:pt x="256450" y="345439"/>
                </a:lnTo>
                <a:lnTo>
                  <a:pt x="266551" y="344169"/>
                </a:lnTo>
                <a:lnTo>
                  <a:pt x="286753" y="342899"/>
                </a:lnTo>
                <a:lnTo>
                  <a:pt x="296854" y="341629"/>
                </a:lnTo>
                <a:lnTo>
                  <a:pt x="352599" y="337819"/>
                </a:lnTo>
                <a:lnTo>
                  <a:pt x="371161" y="335279"/>
                </a:lnTo>
                <a:lnTo>
                  <a:pt x="384430" y="334009"/>
                </a:lnTo>
                <a:lnTo>
                  <a:pt x="410900" y="328929"/>
                </a:lnTo>
                <a:lnTo>
                  <a:pt x="448488" y="323849"/>
                </a:lnTo>
                <a:lnTo>
                  <a:pt x="506681" y="314959"/>
                </a:lnTo>
                <a:lnTo>
                  <a:pt x="523329" y="311149"/>
                </a:lnTo>
                <a:lnTo>
                  <a:pt x="539116" y="308609"/>
                </a:lnTo>
                <a:lnTo>
                  <a:pt x="554865" y="304799"/>
                </a:lnTo>
                <a:lnTo>
                  <a:pt x="570604" y="302259"/>
                </a:lnTo>
                <a:lnTo>
                  <a:pt x="586366" y="298449"/>
                </a:lnTo>
                <a:lnTo>
                  <a:pt x="597525" y="295909"/>
                </a:lnTo>
                <a:lnTo>
                  <a:pt x="608689" y="294639"/>
                </a:lnTo>
                <a:lnTo>
                  <a:pt x="630978" y="289559"/>
                </a:lnTo>
                <a:lnTo>
                  <a:pt x="637010" y="288289"/>
                </a:lnTo>
                <a:lnTo>
                  <a:pt x="642762" y="285749"/>
                </a:lnTo>
                <a:lnTo>
                  <a:pt x="649870" y="283209"/>
                </a:lnTo>
                <a:lnTo>
                  <a:pt x="651180" y="281939"/>
                </a:lnTo>
                <a:lnTo>
                  <a:pt x="50878" y="281939"/>
                </a:lnTo>
                <a:lnTo>
                  <a:pt x="42554" y="287019"/>
                </a:lnTo>
                <a:lnTo>
                  <a:pt x="27175" y="292099"/>
                </a:lnTo>
                <a:lnTo>
                  <a:pt x="19913" y="295909"/>
                </a:lnTo>
                <a:lnTo>
                  <a:pt x="13795" y="302259"/>
                </a:lnTo>
                <a:lnTo>
                  <a:pt x="10007" y="307339"/>
                </a:lnTo>
                <a:lnTo>
                  <a:pt x="5003" y="312419"/>
                </a:lnTo>
                <a:lnTo>
                  <a:pt x="2548" y="316229"/>
                </a:lnTo>
                <a:lnTo>
                  <a:pt x="90273" y="316229"/>
                </a:lnTo>
                <a:lnTo>
                  <a:pt x="98763" y="317499"/>
                </a:lnTo>
                <a:lnTo>
                  <a:pt x="98997" y="318769"/>
                </a:lnTo>
                <a:lnTo>
                  <a:pt x="99184" y="320039"/>
                </a:lnTo>
                <a:lnTo>
                  <a:pt x="99418" y="321309"/>
                </a:lnTo>
                <a:lnTo>
                  <a:pt x="76635" y="326389"/>
                </a:lnTo>
                <a:lnTo>
                  <a:pt x="157826" y="326389"/>
                </a:lnTo>
                <a:lnTo>
                  <a:pt x="165682" y="327659"/>
                </a:lnTo>
                <a:lnTo>
                  <a:pt x="171574" y="328929"/>
                </a:lnTo>
                <a:lnTo>
                  <a:pt x="177794" y="330199"/>
                </a:lnTo>
                <a:lnTo>
                  <a:pt x="172162" y="335279"/>
                </a:lnTo>
                <a:lnTo>
                  <a:pt x="167249" y="337819"/>
                </a:lnTo>
                <a:lnTo>
                  <a:pt x="123961" y="337819"/>
                </a:lnTo>
                <a:lnTo>
                  <a:pt x="121846" y="339089"/>
                </a:lnTo>
                <a:lnTo>
                  <a:pt x="117282" y="345439"/>
                </a:lnTo>
                <a:lnTo>
                  <a:pt x="116815" y="345439"/>
                </a:lnTo>
                <a:lnTo>
                  <a:pt x="112045" y="346709"/>
                </a:lnTo>
                <a:lnTo>
                  <a:pt x="99085" y="346709"/>
                </a:lnTo>
                <a:lnTo>
                  <a:pt x="98483" y="347979"/>
                </a:lnTo>
                <a:lnTo>
                  <a:pt x="92825" y="349249"/>
                </a:lnTo>
                <a:lnTo>
                  <a:pt x="92685" y="349249"/>
                </a:lnTo>
                <a:lnTo>
                  <a:pt x="93176" y="353059"/>
                </a:lnTo>
                <a:lnTo>
                  <a:pt x="143844" y="353059"/>
                </a:lnTo>
                <a:lnTo>
                  <a:pt x="149175" y="354329"/>
                </a:lnTo>
                <a:close/>
              </a:path>
              <a:path w="1260475" h="361950">
                <a:moveTo>
                  <a:pt x="8651" y="331469"/>
                </a:moveTo>
                <a:lnTo>
                  <a:pt x="19453" y="327659"/>
                </a:lnTo>
                <a:lnTo>
                  <a:pt x="70939" y="327659"/>
                </a:lnTo>
                <a:lnTo>
                  <a:pt x="75905" y="321309"/>
                </a:lnTo>
                <a:lnTo>
                  <a:pt x="82502" y="317499"/>
                </a:lnTo>
                <a:lnTo>
                  <a:pt x="90273" y="316229"/>
                </a:lnTo>
                <a:lnTo>
                  <a:pt x="2548" y="316229"/>
                </a:lnTo>
                <a:lnTo>
                  <a:pt x="1730" y="317499"/>
                </a:lnTo>
                <a:lnTo>
                  <a:pt x="140" y="320039"/>
                </a:lnTo>
                <a:lnTo>
                  <a:pt x="56" y="323849"/>
                </a:lnTo>
                <a:lnTo>
                  <a:pt x="0" y="326389"/>
                </a:lnTo>
                <a:lnTo>
                  <a:pt x="1730" y="327659"/>
                </a:lnTo>
                <a:lnTo>
                  <a:pt x="3226" y="330199"/>
                </a:lnTo>
                <a:lnTo>
                  <a:pt x="8651" y="331469"/>
                </a:lnTo>
                <a:close/>
              </a:path>
              <a:path w="1260475" h="361950">
                <a:moveTo>
                  <a:pt x="123961" y="337819"/>
                </a:moveTo>
                <a:lnTo>
                  <a:pt x="167249" y="337819"/>
                </a:lnTo>
                <a:lnTo>
                  <a:pt x="162616" y="334009"/>
                </a:lnTo>
                <a:lnTo>
                  <a:pt x="157826" y="326389"/>
                </a:lnTo>
                <a:lnTo>
                  <a:pt x="76635" y="326389"/>
                </a:lnTo>
                <a:lnTo>
                  <a:pt x="70939" y="327659"/>
                </a:lnTo>
                <a:lnTo>
                  <a:pt x="139588" y="327659"/>
                </a:lnTo>
                <a:lnTo>
                  <a:pt x="141319" y="328929"/>
                </a:lnTo>
                <a:lnTo>
                  <a:pt x="144218" y="328929"/>
                </a:lnTo>
                <a:lnTo>
                  <a:pt x="135814" y="332739"/>
                </a:lnTo>
                <a:lnTo>
                  <a:pt x="128190" y="335279"/>
                </a:lnTo>
                <a:lnTo>
                  <a:pt x="123961" y="337819"/>
                </a:lnTo>
                <a:close/>
              </a:path>
              <a:path w="1260475" h="361950">
                <a:moveTo>
                  <a:pt x="103620" y="339846"/>
                </a:moveTo>
                <a:lnTo>
                  <a:pt x="110174" y="336549"/>
                </a:lnTo>
                <a:lnTo>
                  <a:pt x="116794" y="332739"/>
                </a:lnTo>
                <a:lnTo>
                  <a:pt x="123817" y="331469"/>
                </a:lnTo>
                <a:lnTo>
                  <a:pt x="138232" y="327659"/>
                </a:lnTo>
                <a:lnTo>
                  <a:pt x="19453" y="327659"/>
                </a:lnTo>
                <a:lnTo>
                  <a:pt x="22773" y="328929"/>
                </a:lnTo>
                <a:lnTo>
                  <a:pt x="23036" y="330199"/>
                </a:lnTo>
                <a:lnTo>
                  <a:pt x="61306" y="330199"/>
                </a:lnTo>
                <a:lnTo>
                  <a:pt x="56752" y="334009"/>
                </a:lnTo>
                <a:lnTo>
                  <a:pt x="91469" y="334009"/>
                </a:lnTo>
                <a:lnTo>
                  <a:pt x="96033" y="339089"/>
                </a:lnTo>
                <a:lnTo>
                  <a:pt x="102692" y="339089"/>
                </a:lnTo>
                <a:lnTo>
                  <a:pt x="103620" y="339846"/>
                </a:lnTo>
                <a:close/>
              </a:path>
              <a:path w="1260475" h="361950">
                <a:moveTo>
                  <a:pt x="24349" y="336549"/>
                </a:moveTo>
                <a:lnTo>
                  <a:pt x="43965" y="336549"/>
                </a:lnTo>
                <a:lnTo>
                  <a:pt x="38392" y="332739"/>
                </a:lnTo>
                <a:lnTo>
                  <a:pt x="46155" y="331469"/>
                </a:lnTo>
                <a:lnTo>
                  <a:pt x="52935" y="331469"/>
                </a:lnTo>
                <a:lnTo>
                  <a:pt x="61306" y="330199"/>
                </a:lnTo>
                <a:lnTo>
                  <a:pt x="23036" y="330199"/>
                </a:lnTo>
                <a:lnTo>
                  <a:pt x="24349" y="336549"/>
                </a:lnTo>
                <a:close/>
              </a:path>
              <a:path w="1260475" h="361950">
                <a:moveTo>
                  <a:pt x="72904" y="360679"/>
                </a:moveTo>
                <a:lnTo>
                  <a:pt x="88429" y="360679"/>
                </a:lnTo>
                <a:lnTo>
                  <a:pt x="83985" y="353059"/>
                </a:lnTo>
                <a:lnTo>
                  <a:pt x="83939" y="350519"/>
                </a:lnTo>
                <a:lnTo>
                  <a:pt x="83846" y="345439"/>
                </a:lnTo>
                <a:lnTo>
                  <a:pt x="86759" y="340359"/>
                </a:lnTo>
                <a:lnTo>
                  <a:pt x="91469" y="334009"/>
                </a:lnTo>
                <a:lnTo>
                  <a:pt x="56752" y="334009"/>
                </a:lnTo>
                <a:lnTo>
                  <a:pt x="55233" y="335279"/>
                </a:lnTo>
                <a:lnTo>
                  <a:pt x="49516" y="336549"/>
                </a:lnTo>
                <a:lnTo>
                  <a:pt x="24349" y="336549"/>
                </a:lnTo>
                <a:lnTo>
                  <a:pt x="25924" y="344169"/>
                </a:lnTo>
                <a:lnTo>
                  <a:pt x="56683" y="344169"/>
                </a:lnTo>
                <a:lnTo>
                  <a:pt x="62637" y="345439"/>
                </a:lnTo>
                <a:lnTo>
                  <a:pt x="68648" y="347979"/>
                </a:lnTo>
                <a:lnTo>
                  <a:pt x="67152" y="350519"/>
                </a:lnTo>
                <a:lnTo>
                  <a:pt x="66263" y="350519"/>
                </a:lnTo>
                <a:lnTo>
                  <a:pt x="63224" y="353059"/>
                </a:lnTo>
                <a:lnTo>
                  <a:pt x="57098" y="355599"/>
                </a:lnTo>
                <a:lnTo>
                  <a:pt x="60184" y="356869"/>
                </a:lnTo>
                <a:lnTo>
                  <a:pt x="63177" y="359409"/>
                </a:lnTo>
                <a:lnTo>
                  <a:pt x="72904" y="360679"/>
                </a:lnTo>
                <a:close/>
              </a:path>
              <a:path w="1260475" h="361950">
                <a:moveTo>
                  <a:pt x="102091" y="340359"/>
                </a:moveTo>
                <a:lnTo>
                  <a:pt x="102599" y="340359"/>
                </a:lnTo>
                <a:lnTo>
                  <a:pt x="103620" y="339846"/>
                </a:lnTo>
                <a:lnTo>
                  <a:pt x="102692" y="339089"/>
                </a:lnTo>
                <a:lnTo>
                  <a:pt x="102091" y="340359"/>
                </a:lnTo>
                <a:close/>
              </a:path>
              <a:path w="1260475" h="361950">
                <a:moveTo>
                  <a:pt x="97174" y="340359"/>
                </a:moveTo>
                <a:lnTo>
                  <a:pt x="102091" y="340359"/>
                </a:lnTo>
                <a:lnTo>
                  <a:pt x="102692" y="339089"/>
                </a:lnTo>
                <a:lnTo>
                  <a:pt x="96033" y="339089"/>
                </a:lnTo>
                <a:lnTo>
                  <a:pt x="97174" y="340359"/>
                </a:lnTo>
                <a:close/>
              </a:path>
              <a:path w="1260475" h="361950">
                <a:moveTo>
                  <a:pt x="99085" y="346709"/>
                </a:moveTo>
                <a:lnTo>
                  <a:pt x="112045" y="346709"/>
                </a:lnTo>
                <a:lnTo>
                  <a:pt x="103620" y="339846"/>
                </a:lnTo>
                <a:lnTo>
                  <a:pt x="102599" y="340359"/>
                </a:lnTo>
                <a:lnTo>
                  <a:pt x="102091" y="340359"/>
                </a:lnTo>
                <a:lnTo>
                  <a:pt x="99085" y="346709"/>
                </a:lnTo>
                <a:close/>
              </a:path>
              <a:path w="1260475" h="361950">
                <a:moveTo>
                  <a:pt x="36428" y="347979"/>
                </a:moveTo>
                <a:lnTo>
                  <a:pt x="44191" y="345439"/>
                </a:lnTo>
                <a:lnTo>
                  <a:pt x="50597" y="344169"/>
                </a:lnTo>
                <a:lnTo>
                  <a:pt x="25924" y="344169"/>
                </a:lnTo>
                <a:lnTo>
                  <a:pt x="26187" y="345439"/>
                </a:lnTo>
                <a:lnTo>
                  <a:pt x="36428" y="347979"/>
                </a:lnTo>
                <a:close/>
              </a:path>
              <a:path w="1260475" h="361950">
                <a:moveTo>
                  <a:pt x="110268" y="361949"/>
                </a:moveTo>
                <a:lnTo>
                  <a:pt x="114430" y="356869"/>
                </a:lnTo>
                <a:lnTo>
                  <a:pt x="124390" y="355599"/>
                </a:lnTo>
                <a:lnTo>
                  <a:pt x="138653" y="353059"/>
                </a:lnTo>
                <a:lnTo>
                  <a:pt x="93176" y="353059"/>
                </a:lnTo>
                <a:lnTo>
                  <a:pt x="93339" y="354329"/>
                </a:lnTo>
                <a:lnTo>
                  <a:pt x="94695" y="355599"/>
                </a:lnTo>
                <a:lnTo>
                  <a:pt x="102365" y="359409"/>
                </a:lnTo>
                <a:lnTo>
                  <a:pt x="110268" y="361949"/>
                </a:lnTo>
                <a:close/>
              </a:path>
            </a:pathLst>
          </a:custGeom>
          <a:solidFill>
            <a:srgbClr val="EB6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774" y="2071128"/>
            <a:ext cx="454683" cy="49022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076179" y="1813871"/>
            <a:ext cx="211773" cy="663258"/>
          </a:xfrm>
          <a:custGeom>
            <a:avLst/>
            <a:gdLst/>
            <a:ahLst/>
            <a:cxnLst/>
            <a:rect l="l" t="t" r="r" b="b"/>
            <a:pathLst>
              <a:path w="423545" h="1326514">
                <a:moveTo>
                  <a:pt x="231101" y="965339"/>
                </a:moveTo>
                <a:lnTo>
                  <a:pt x="228396" y="963282"/>
                </a:lnTo>
                <a:lnTo>
                  <a:pt x="225450" y="965250"/>
                </a:lnTo>
                <a:lnTo>
                  <a:pt x="221005" y="966647"/>
                </a:lnTo>
                <a:lnTo>
                  <a:pt x="218897" y="971981"/>
                </a:lnTo>
                <a:lnTo>
                  <a:pt x="221335" y="975956"/>
                </a:lnTo>
                <a:lnTo>
                  <a:pt x="222262" y="979373"/>
                </a:lnTo>
                <a:lnTo>
                  <a:pt x="226098" y="979093"/>
                </a:lnTo>
                <a:lnTo>
                  <a:pt x="229463" y="969924"/>
                </a:lnTo>
                <a:lnTo>
                  <a:pt x="231101" y="965339"/>
                </a:lnTo>
                <a:close/>
              </a:path>
              <a:path w="423545" h="1326514">
                <a:moveTo>
                  <a:pt x="423164" y="46342"/>
                </a:moveTo>
                <a:lnTo>
                  <a:pt x="422973" y="44526"/>
                </a:lnTo>
                <a:lnTo>
                  <a:pt x="420497" y="45034"/>
                </a:lnTo>
                <a:lnTo>
                  <a:pt x="418020" y="45885"/>
                </a:lnTo>
                <a:lnTo>
                  <a:pt x="409689" y="46164"/>
                </a:lnTo>
                <a:lnTo>
                  <a:pt x="401142" y="51206"/>
                </a:lnTo>
                <a:lnTo>
                  <a:pt x="401739" y="37833"/>
                </a:lnTo>
                <a:lnTo>
                  <a:pt x="398195" y="35598"/>
                </a:lnTo>
                <a:lnTo>
                  <a:pt x="397484" y="35966"/>
                </a:lnTo>
                <a:lnTo>
                  <a:pt x="390537" y="38100"/>
                </a:lnTo>
                <a:lnTo>
                  <a:pt x="385127" y="36131"/>
                </a:lnTo>
                <a:lnTo>
                  <a:pt x="375742" y="28206"/>
                </a:lnTo>
                <a:lnTo>
                  <a:pt x="373735" y="26898"/>
                </a:lnTo>
                <a:lnTo>
                  <a:pt x="338289" y="45275"/>
                </a:lnTo>
                <a:lnTo>
                  <a:pt x="335241" y="49390"/>
                </a:lnTo>
                <a:lnTo>
                  <a:pt x="329463" y="42570"/>
                </a:lnTo>
                <a:lnTo>
                  <a:pt x="327672" y="36715"/>
                </a:lnTo>
                <a:lnTo>
                  <a:pt x="329780" y="30721"/>
                </a:lnTo>
                <a:lnTo>
                  <a:pt x="335673" y="23482"/>
                </a:lnTo>
                <a:lnTo>
                  <a:pt x="339178" y="17348"/>
                </a:lnTo>
                <a:lnTo>
                  <a:pt x="338747" y="11493"/>
                </a:lnTo>
                <a:lnTo>
                  <a:pt x="335749" y="5765"/>
                </a:lnTo>
                <a:lnTo>
                  <a:pt x="331558" y="0"/>
                </a:lnTo>
                <a:lnTo>
                  <a:pt x="326694" y="7442"/>
                </a:lnTo>
                <a:lnTo>
                  <a:pt x="325615" y="4686"/>
                </a:lnTo>
                <a:lnTo>
                  <a:pt x="306133" y="11201"/>
                </a:lnTo>
                <a:lnTo>
                  <a:pt x="298208" y="13982"/>
                </a:lnTo>
                <a:lnTo>
                  <a:pt x="296011" y="15671"/>
                </a:lnTo>
                <a:lnTo>
                  <a:pt x="296100" y="16700"/>
                </a:lnTo>
                <a:lnTo>
                  <a:pt x="294563" y="24968"/>
                </a:lnTo>
                <a:lnTo>
                  <a:pt x="290080" y="31711"/>
                </a:lnTo>
                <a:lnTo>
                  <a:pt x="284911" y="38163"/>
                </a:lnTo>
                <a:lnTo>
                  <a:pt x="281279" y="45504"/>
                </a:lnTo>
                <a:lnTo>
                  <a:pt x="278726" y="53060"/>
                </a:lnTo>
                <a:lnTo>
                  <a:pt x="272072" y="67767"/>
                </a:lnTo>
                <a:lnTo>
                  <a:pt x="269354" y="75298"/>
                </a:lnTo>
                <a:lnTo>
                  <a:pt x="265950" y="88417"/>
                </a:lnTo>
                <a:lnTo>
                  <a:pt x="259969" y="114884"/>
                </a:lnTo>
                <a:lnTo>
                  <a:pt x="256819" y="128092"/>
                </a:lnTo>
                <a:lnTo>
                  <a:pt x="254063" y="138061"/>
                </a:lnTo>
                <a:lnTo>
                  <a:pt x="248094" y="157861"/>
                </a:lnTo>
                <a:lnTo>
                  <a:pt x="245364" y="167843"/>
                </a:lnTo>
                <a:lnTo>
                  <a:pt x="242824" y="178562"/>
                </a:lnTo>
                <a:lnTo>
                  <a:pt x="240499" y="189344"/>
                </a:lnTo>
                <a:lnTo>
                  <a:pt x="235267" y="214464"/>
                </a:lnTo>
                <a:lnTo>
                  <a:pt x="231622" y="229336"/>
                </a:lnTo>
                <a:lnTo>
                  <a:pt x="223342" y="267373"/>
                </a:lnTo>
                <a:lnTo>
                  <a:pt x="217017" y="320078"/>
                </a:lnTo>
                <a:lnTo>
                  <a:pt x="215861" y="330149"/>
                </a:lnTo>
                <a:lnTo>
                  <a:pt x="214642" y="338391"/>
                </a:lnTo>
                <a:lnTo>
                  <a:pt x="211048" y="346240"/>
                </a:lnTo>
                <a:lnTo>
                  <a:pt x="207962" y="358025"/>
                </a:lnTo>
                <a:lnTo>
                  <a:pt x="207022" y="362191"/>
                </a:lnTo>
                <a:lnTo>
                  <a:pt x="207822" y="365785"/>
                </a:lnTo>
                <a:lnTo>
                  <a:pt x="209118" y="372846"/>
                </a:lnTo>
                <a:lnTo>
                  <a:pt x="209524" y="379730"/>
                </a:lnTo>
                <a:lnTo>
                  <a:pt x="208546" y="386588"/>
                </a:lnTo>
                <a:lnTo>
                  <a:pt x="205663" y="393560"/>
                </a:lnTo>
                <a:lnTo>
                  <a:pt x="202717" y="398856"/>
                </a:lnTo>
                <a:lnTo>
                  <a:pt x="203885" y="406476"/>
                </a:lnTo>
                <a:lnTo>
                  <a:pt x="202958" y="415455"/>
                </a:lnTo>
                <a:lnTo>
                  <a:pt x="202247" y="417652"/>
                </a:lnTo>
                <a:lnTo>
                  <a:pt x="199491" y="422376"/>
                </a:lnTo>
                <a:lnTo>
                  <a:pt x="199580" y="427050"/>
                </a:lnTo>
                <a:lnTo>
                  <a:pt x="199351" y="437400"/>
                </a:lnTo>
                <a:lnTo>
                  <a:pt x="198183" y="447522"/>
                </a:lnTo>
                <a:lnTo>
                  <a:pt x="196138" y="457568"/>
                </a:lnTo>
                <a:lnTo>
                  <a:pt x="193268" y="467690"/>
                </a:lnTo>
                <a:lnTo>
                  <a:pt x="190398" y="479640"/>
                </a:lnTo>
                <a:lnTo>
                  <a:pt x="188747" y="491972"/>
                </a:lnTo>
                <a:lnTo>
                  <a:pt x="187604" y="504482"/>
                </a:lnTo>
                <a:lnTo>
                  <a:pt x="186258" y="516928"/>
                </a:lnTo>
                <a:lnTo>
                  <a:pt x="177850" y="556196"/>
                </a:lnTo>
                <a:lnTo>
                  <a:pt x="172135" y="575894"/>
                </a:lnTo>
                <a:lnTo>
                  <a:pt x="169011" y="586270"/>
                </a:lnTo>
                <a:lnTo>
                  <a:pt x="166839" y="596684"/>
                </a:lnTo>
                <a:lnTo>
                  <a:pt x="165468" y="607263"/>
                </a:lnTo>
                <a:lnTo>
                  <a:pt x="164744" y="618083"/>
                </a:lnTo>
                <a:lnTo>
                  <a:pt x="163271" y="625297"/>
                </a:lnTo>
                <a:lnTo>
                  <a:pt x="160147" y="632447"/>
                </a:lnTo>
                <a:lnTo>
                  <a:pt x="156489" y="639622"/>
                </a:lnTo>
                <a:lnTo>
                  <a:pt x="153377" y="646925"/>
                </a:lnTo>
                <a:lnTo>
                  <a:pt x="151422" y="653719"/>
                </a:lnTo>
                <a:lnTo>
                  <a:pt x="149834" y="660615"/>
                </a:lnTo>
                <a:lnTo>
                  <a:pt x="146138" y="678357"/>
                </a:lnTo>
                <a:lnTo>
                  <a:pt x="145808" y="682332"/>
                </a:lnTo>
                <a:lnTo>
                  <a:pt x="129298" y="737044"/>
                </a:lnTo>
                <a:lnTo>
                  <a:pt x="128790" y="737793"/>
                </a:lnTo>
                <a:lnTo>
                  <a:pt x="128968" y="738263"/>
                </a:lnTo>
                <a:lnTo>
                  <a:pt x="131267" y="753351"/>
                </a:lnTo>
                <a:lnTo>
                  <a:pt x="127419" y="767473"/>
                </a:lnTo>
                <a:lnTo>
                  <a:pt x="121920" y="781380"/>
                </a:lnTo>
                <a:lnTo>
                  <a:pt x="119291" y="795870"/>
                </a:lnTo>
                <a:lnTo>
                  <a:pt x="118465" y="802855"/>
                </a:lnTo>
                <a:lnTo>
                  <a:pt x="116243" y="809866"/>
                </a:lnTo>
                <a:lnTo>
                  <a:pt x="113474" y="816914"/>
                </a:lnTo>
                <a:lnTo>
                  <a:pt x="111010" y="823976"/>
                </a:lnTo>
                <a:lnTo>
                  <a:pt x="109004" y="830846"/>
                </a:lnTo>
                <a:lnTo>
                  <a:pt x="107505" y="837869"/>
                </a:lnTo>
                <a:lnTo>
                  <a:pt x="105638" y="845820"/>
                </a:lnTo>
                <a:lnTo>
                  <a:pt x="105968" y="846988"/>
                </a:lnTo>
                <a:lnTo>
                  <a:pt x="105587" y="847775"/>
                </a:lnTo>
                <a:lnTo>
                  <a:pt x="100444" y="862761"/>
                </a:lnTo>
                <a:lnTo>
                  <a:pt x="97815" y="878319"/>
                </a:lnTo>
                <a:lnTo>
                  <a:pt x="95656" y="893991"/>
                </a:lnTo>
                <a:lnTo>
                  <a:pt x="91935" y="909320"/>
                </a:lnTo>
                <a:lnTo>
                  <a:pt x="91427" y="910818"/>
                </a:lnTo>
                <a:lnTo>
                  <a:pt x="90995" y="912825"/>
                </a:lnTo>
                <a:lnTo>
                  <a:pt x="82067" y="918908"/>
                </a:lnTo>
                <a:lnTo>
                  <a:pt x="84455" y="926617"/>
                </a:lnTo>
                <a:lnTo>
                  <a:pt x="84035" y="934110"/>
                </a:lnTo>
                <a:lnTo>
                  <a:pt x="83375" y="941298"/>
                </a:lnTo>
                <a:lnTo>
                  <a:pt x="66929" y="1001153"/>
                </a:lnTo>
                <a:lnTo>
                  <a:pt x="63220" y="1014069"/>
                </a:lnTo>
                <a:lnTo>
                  <a:pt x="61493" y="1020660"/>
                </a:lnTo>
                <a:lnTo>
                  <a:pt x="62903" y="1027252"/>
                </a:lnTo>
                <a:lnTo>
                  <a:pt x="58686" y="1034415"/>
                </a:lnTo>
                <a:lnTo>
                  <a:pt x="56235" y="1040663"/>
                </a:lnTo>
                <a:lnTo>
                  <a:pt x="55092" y="1047686"/>
                </a:lnTo>
                <a:lnTo>
                  <a:pt x="54356" y="1054989"/>
                </a:lnTo>
                <a:lnTo>
                  <a:pt x="53174" y="1062139"/>
                </a:lnTo>
                <a:lnTo>
                  <a:pt x="51485" y="1068781"/>
                </a:lnTo>
                <a:lnTo>
                  <a:pt x="47980" y="1074953"/>
                </a:lnTo>
                <a:lnTo>
                  <a:pt x="40703" y="1094308"/>
                </a:lnTo>
                <a:lnTo>
                  <a:pt x="38468" y="1100785"/>
                </a:lnTo>
                <a:lnTo>
                  <a:pt x="36563" y="1107363"/>
                </a:lnTo>
                <a:lnTo>
                  <a:pt x="33489" y="1120203"/>
                </a:lnTo>
                <a:lnTo>
                  <a:pt x="27749" y="1146009"/>
                </a:lnTo>
                <a:lnTo>
                  <a:pt x="23380" y="1164082"/>
                </a:lnTo>
                <a:lnTo>
                  <a:pt x="8458" y="1203134"/>
                </a:lnTo>
                <a:lnTo>
                  <a:pt x="4584" y="1233716"/>
                </a:lnTo>
                <a:lnTo>
                  <a:pt x="3886" y="1238300"/>
                </a:lnTo>
                <a:lnTo>
                  <a:pt x="2527" y="1242745"/>
                </a:lnTo>
                <a:lnTo>
                  <a:pt x="1219" y="1249845"/>
                </a:lnTo>
                <a:lnTo>
                  <a:pt x="0" y="1253261"/>
                </a:lnTo>
                <a:lnTo>
                  <a:pt x="1117" y="1254950"/>
                </a:lnTo>
                <a:lnTo>
                  <a:pt x="5892" y="1264602"/>
                </a:lnTo>
                <a:lnTo>
                  <a:pt x="7861" y="1274521"/>
                </a:lnTo>
                <a:lnTo>
                  <a:pt x="7810" y="1284744"/>
                </a:lnTo>
                <a:lnTo>
                  <a:pt x="6502" y="1295349"/>
                </a:lnTo>
                <a:lnTo>
                  <a:pt x="6235" y="1302181"/>
                </a:lnTo>
                <a:lnTo>
                  <a:pt x="7162" y="1309192"/>
                </a:lnTo>
                <a:lnTo>
                  <a:pt x="10096" y="1323314"/>
                </a:lnTo>
                <a:lnTo>
                  <a:pt x="10287" y="1324483"/>
                </a:lnTo>
                <a:lnTo>
                  <a:pt x="13792" y="1326400"/>
                </a:lnTo>
                <a:lnTo>
                  <a:pt x="17259" y="1324483"/>
                </a:lnTo>
                <a:lnTo>
                  <a:pt x="21323" y="1322057"/>
                </a:lnTo>
                <a:lnTo>
                  <a:pt x="21412" y="1313218"/>
                </a:lnTo>
                <a:lnTo>
                  <a:pt x="23799" y="1308912"/>
                </a:lnTo>
                <a:lnTo>
                  <a:pt x="31559" y="1304277"/>
                </a:lnTo>
                <a:lnTo>
                  <a:pt x="31991" y="1300314"/>
                </a:lnTo>
                <a:lnTo>
                  <a:pt x="34137" y="1293202"/>
                </a:lnTo>
                <a:lnTo>
                  <a:pt x="35217" y="1288808"/>
                </a:lnTo>
                <a:lnTo>
                  <a:pt x="36525" y="1283982"/>
                </a:lnTo>
                <a:lnTo>
                  <a:pt x="39979" y="1285532"/>
                </a:lnTo>
                <a:lnTo>
                  <a:pt x="43256" y="1288008"/>
                </a:lnTo>
                <a:lnTo>
                  <a:pt x="44284" y="1287259"/>
                </a:lnTo>
                <a:lnTo>
                  <a:pt x="50355" y="1284439"/>
                </a:lnTo>
                <a:lnTo>
                  <a:pt x="56045" y="1284465"/>
                </a:lnTo>
                <a:lnTo>
                  <a:pt x="61569" y="1286408"/>
                </a:lnTo>
                <a:lnTo>
                  <a:pt x="67195" y="1289316"/>
                </a:lnTo>
                <a:lnTo>
                  <a:pt x="74079" y="1293012"/>
                </a:lnTo>
                <a:lnTo>
                  <a:pt x="80060" y="1291513"/>
                </a:lnTo>
                <a:lnTo>
                  <a:pt x="87960" y="1279080"/>
                </a:lnTo>
                <a:lnTo>
                  <a:pt x="93992" y="1276184"/>
                </a:lnTo>
                <a:lnTo>
                  <a:pt x="100164" y="1270889"/>
                </a:lnTo>
                <a:lnTo>
                  <a:pt x="101574" y="1269301"/>
                </a:lnTo>
                <a:lnTo>
                  <a:pt x="103860" y="1266024"/>
                </a:lnTo>
                <a:lnTo>
                  <a:pt x="104241" y="1263878"/>
                </a:lnTo>
                <a:lnTo>
                  <a:pt x="112318" y="1254302"/>
                </a:lnTo>
                <a:lnTo>
                  <a:pt x="137858" y="1220152"/>
                </a:lnTo>
                <a:lnTo>
                  <a:pt x="156362" y="1183106"/>
                </a:lnTo>
                <a:lnTo>
                  <a:pt x="176009" y="1140955"/>
                </a:lnTo>
                <a:lnTo>
                  <a:pt x="188087" y="1106982"/>
                </a:lnTo>
                <a:lnTo>
                  <a:pt x="185140" y="1103160"/>
                </a:lnTo>
                <a:lnTo>
                  <a:pt x="182054" y="1097445"/>
                </a:lnTo>
                <a:lnTo>
                  <a:pt x="180035" y="1095159"/>
                </a:lnTo>
                <a:lnTo>
                  <a:pt x="178308" y="1092720"/>
                </a:lnTo>
                <a:lnTo>
                  <a:pt x="181394" y="1091552"/>
                </a:lnTo>
                <a:lnTo>
                  <a:pt x="184480" y="1089406"/>
                </a:lnTo>
                <a:lnTo>
                  <a:pt x="196824" y="1089406"/>
                </a:lnTo>
                <a:lnTo>
                  <a:pt x="195516" y="1080947"/>
                </a:lnTo>
                <a:lnTo>
                  <a:pt x="200520" y="1072857"/>
                </a:lnTo>
                <a:lnTo>
                  <a:pt x="200329" y="1068031"/>
                </a:lnTo>
                <a:lnTo>
                  <a:pt x="201180" y="1063777"/>
                </a:lnTo>
                <a:lnTo>
                  <a:pt x="193967" y="1060284"/>
                </a:lnTo>
                <a:lnTo>
                  <a:pt x="191109" y="1057211"/>
                </a:lnTo>
                <a:lnTo>
                  <a:pt x="191858" y="1052753"/>
                </a:lnTo>
                <a:lnTo>
                  <a:pt x="199021" y="1037920"/>
                </a:lnTo>
                <a:lnTo>
                  <a:pt x="199440" y="1029220"/>
                </a:lnTo>
                <a:lnTo>
                  <a:pt x="202069" y="1018844"/>
                </a:lnTo>
                <a:lnTo>
                  <a:pt x="203136" y="1016546"/>
                </a:lnTo>
                <a:lnTo>
                  <a:pt x="203873" y="1014615"/>
                </a:lnTo>
                <a:lnTo>
                  <a:pt x="214223" y="1025804"/>
                </a:lnTo>
                <a:lnTo>
                  <a:pt x="215201" y="1019771"/>
                </a:lnTo>
                <a:lnTo>
                  <a:pt x="215950" y="1015517"/>
                </a:lnTo>
                <a:lnTo>
                  <a:pt x="216649" y="1011262"/>
                </a:lnTo>
                <a:lnTo>
                  <a:pt x="204089" y="1014260"/>
                </a:lnTo>
                <a:lnTo>
                  <a:pt x="203555" y="1014260"/>
                </a:lnTo>
                <a:lnTo>
                  <a:pt x="203708" y="1014437"/>
                </a:lnTo>
                <a:lnTo>
                  <a:pt x="203466" y="1014488"/>
                </a:lnTo>
                <a:lnTo>
                  <a:pt x="207911" y="994587"/>
                </a:lnTo>
                <a:lnTo>
                  <a:pt x="219075" y="955141"/>
                </a:lnTo>
                <a:lnTo>
                  <a:pt x="225958" y="935037"/>
                </a:lnTo>
                <a:lnTo>
                  <a:pt x="236626" y="939063"/>
                </a:lnTo>
                <a:lnTo>
                  <a:pt x="239153" y="932230"/>
                </a:lnTo>
                <a:lnTo>
                  <a:pt x="243306" y="926299"/>
                </a:lnTo>
                <a:lnTo>
                  <a:pt x="236105" y="919327"/>
                </a:lnTo>
                <a:lnTo>
                  <a:pt x="234442" y="914158"/>
                </a:lnTo>
                <a:lnTo>
                  <a:pt x="234873" y="905979"/>
                </a:lnTo>
                <a:lnTo>
                  <a:pt x="236905" y="897356"/>
                </a:lnTo>
                <a:lnTo>
                  <a:pt x="240080" y="890854"/>
                </a:lnTo>
                <a:lnTo>
                  <a:pt x="241630" y="892771"/>
                </a:lnTo>
                <a:lnTo>
                  <a:pt x="245833" y="896734"/>
                </a:lnTo>
                <a:lnTo>
                  <a:pt x="248170" y="898144"/>
                </a:lnTo>
                <a:lnTo>
                  <a:pt x="250647" y="896226"/>
                </a:lnTo>
                <a:lnTo>
                  <a:pt x="249859" y="893419"/>
                </a:lnTo>
                <a:lnTo>
                  <a:pt x="248970" y="890993"/>
                </a:lnTo>
                <a:lnTo>
                  <a:pt x="245554" y="886358"/>
                </a:lnTo>
                <a:lnTo>
                  <a:pt x="240741" y="883551"/>
                </a:lnTo>
                <a:lnTo>
                  <a:pt x="242468" y="876350"/>
                </a:lnTo>
                <a:lnTo>
                  <a:pt x="244716" y="870508"/>
                </a:lnTo>
                <a:lnTo>
                  <a:pt x="248412" y="866482"/>
                </a:lnTo>
                <a:lnTo>
                  <a:pt x="253746" y="860348"/>
                </a:lnTo>
                <a:lnTo>
                  <a:pt x="258178" y="853884"/>
                </a:lnTo>
                <a:lnTo>
                  <a:pt x="261200" y="846734"/>
                </a:lnTo>
                <a:lnTo>
                  <a:pt x="262293" y="838517"/>
                </a:lnTo>
                <a:lnTo>
                  <a:pt x="262293" y="835202"/>
                </a:lnTo>
                <a:lnTo>
                  <a:pt x="263880" y="831646"/>
                </a:lnTo>
                <a:lnTo>
                  <a:pt x="268655" y="821867"/>
                </a:lnTo>
                <a:lnTo>
                  <a:pt x="273329" y="815695"/>
                </a:lnTo>
                <a:lnTo>
                  <a:pt x="276136" y="805827"/>
                </a:lnTo>
                <a:lnTo>
                  <a:pt x="271691" y="801395"/>
                </a:lnTo>
                <a:lnTo>
                  <a:pt x="269735" y="797699"/>
                </a:lnTo>
                <a:lnTo>
                  <a:pt x="269875" y="794372"/>
                </a:lnTo>
                <a:lnTo>
                  <a:pt x="270713" y="790359"/>
                </a:lnTo>
                <a:lnTo>
                  <a:pt x="270154" y="786561"/>
                </a:lnTo>
                <a:lnTo>
                  <a:pt x="270217" y="779462"/>
                </a:lnTo>
                <a:lnTo>
                  <a:pt x="272427" y="773303"/>
                </a:lnTo>
                <a:lnTo>
                  <a:pt x="276682" y="768400"/>
                </a:lnTo>
                <a:lnTo>
                  <a:pt x="282867" y="765060"/>
                </a:lnTo>
                <a:lnTo>
                  <a:pt x="287502" y="761606"/>
                </a:lnTo>
                <a:lnTo>
                  <a:pt x="291490" y="755434"/>
                </a:lnTo>
                <a:lnTo>
                  <a:pt x="294055" y="747928"/>
                </a:lnTo>
                <a:lnTo>
                  <a:pt x="294424" y="740460"/>
                </a:lnTo>
                <a:lnTo>
                  <a:pt x="291617" y="742937"/>
                </a:lnTo>
                <a:lnTo>
                  <a:pt x="289509" y="745502"/>
                </a:lnTo>
                <a:lnTo>
                  <a:pt x="285216" y="747750"/>
                </a:lnTo>
                <a:lnTo>
                  <a:pt x="282689" y="746810"/>
                </a:lnTo>
                <a:lnTo>
                  <a:pt x="280581" y="746671"/>
                </a:lnTo>
                <a:lnTo>
                  <a:pt x="281000" y="744715"/>
                </a:lnTo>
                <a:lnTo>
                  <a:pt x="280949" y="741387"/>
                </a:lnTo>
                <a:lnTo>
                  <a:pt x="286092" y="739470"/>
                </a:lnTo>
                <a:lnTo>
                  <a:pt x="287502" y="731812"/>
                </a:lnTo>
                <a:lnTo>
                  <a:pt x="294982" y="735787"/>
                </a:lnTo>
                <a:lnTo>
                  <a:pt x="300507" y="729424"/>
                </a:lnTo>
                <a:lnTo>
                  <a:pt x="304965" y="712952"/>
                </a:lnTo>
                <a:lnTo>
                  <a:pt x="311277" y="687654"/>
                </a:lnTo>
                <a:lnTo>
                  <a:pt x="314528" y="675030"/>
                </a:lnTo>
                <a:lnTo>
                  <a:pt x="316776" y="666661"/>
                </a:lnTo>
                <a:lnTo>
                  <a:pt x="315048" y="661708"/>
                </a:lnTo>
                <a:lnTo>
                  <a:pt x="306768" y="656183"/>
                </a:lnTo>
                <a:lnTo>
                  <a:pt x="308876" y="627011"/>
                </a:lnTo>
                <a:lnTo>
                  <a:pt x="309905" y="620001"/>
                </a:lnTo>
                <a:lnTo>
                  <a:pt x="312369" y="615048"/>
                </a:lnTo>
                <a:lnTo>
                  <a:pt x="317157" y="611035"/>
                </a:lnTo>
                <a:lnTo>
                  <a:pt x="325196" y="606894"/>
                </a:lnTo>
                <a:lnTo>
                  <a:pt x="319608" y="602449"/>
                </a:lnTo>
                <a:lnTo>
                  <a:pt x="317296" y="597090"/>
                </a:lnTo>
                <a:lnTo>
                  <a:pt x="317373" y="590994"/>
                </a:lnTo>
                <a:lnTo>
                  <a:pt x="318884" y="584365"/>
                </a:lnTo>
                <a:lnTo>
                  <a:pt x="327152" y="584873"/>
                </a:lnTo>
                <a:lnTo>
                  <a:pt x="327723" y="580009"/>
                </a:lnTo>
                <a:lnTo>
                  <a:pt x="326123" y="572947"/>
                </a:lnTo>
                <a:lnTo>
                  <a:pt x="324370" y="560082"/>
                </a:lnTo>
                <a:lnTo>
                  <a:pt x="324739" y="547344"/>
                </a:lnTo>
                <a:lnTo>
                  <a:pt x="326771" y="534720"/>
                </a:lnTo>
                <a:lnTo>
                  <a:pt x="330009" y="522160"/>
                </a:lnTo>
                <a:lnTo>
                  <a:pt x="331990" y="514819"/>
                </a:lnTo>
                <a:lnTo>
                  <a:pt x="335635" y="500062"/>
                </a:lnTo>
                <a:lnTo>
                  <a:pt x="337769" y="492798"/>
                </a:lnTo>
                <a:lnTo>
                  <a:pt x="339737" y="486676"/>
                </a:lnTo>
                <a:lnTo>
                  <a:pt x="343293" y="481063"/>
                </a:lnTo>
                <a:lnTo>
                  <a:pt x="346798" y="473811"/>
                </a:lnTo>
                <a:lnTo>
                  <a:pt x="340741" y="457454"/>
                </a:lnTo>
                <a:lnTo>
                  <a:pt x="340829" y="441147"/>
                </a:lnTo>
                <a:lnTo>
                  <a:pt x="346341" y="424929"/>
                </a:lnTo>
                <a:lnTo>
                  <a:pt x="356565" y="408863"/>
                </a:lnTo>
                <a:lnTo>
                  <a:pt x="347827" y="404241"/>
                </a:lnTo>
                <a:lnTo>
                  <a:pt x="346367" y="397510"/>
                </a:lnTo>
                <a:lnTo>
                  <a:pt x="348221" y="389877"/>
                </a:lnTo>
                <a:lnTo>
                  <a:pt x="349415" y="382574"/>
                </a:lnTo>
                <a:lnTo>
                  <a:pt x="361149" y="352082"/>
                </a:lnTo>
                <a:lnTo>
                  <a:pt x="365544" y="350596"/>
                </a:lnTo>
                <a:lnTo>
                  <a:pt x="364197" y="347599"/>
                </a:lnTo>
                <a:lnTo>
                  <a:pt x="356057" y="343065"/>
                </a:lnTo>
                <a:lnTo>
                  <a:pt x="356806" y="340817"/>
                </a:lnTo>
                <a:lnTo>
                  <a:pt x="365315" y="334873"/>
                </a:lnTo>
                <a:lnTo>
                  <a:pt x="367601" y="331000"/>
                </a:lnTo>
                <a:lnTo>
                  <a:pt x="371398" y="326605"/>
                </a:lnTo>
                <a:lnTo>
                  <a:pt x="362140" y="325666"/>
                </a:lnTo>
                <a:lnTo>
                  <a:pt x="371906" y="302094"/>
                </a:lnTo>
                <a:lnTo>
                  <a:pt x="375843" y="291947"/>
                </a:lnTo>
                <a:lnTo>
                  <a:pt x="376072" y="288353"/>
                </a:lnTo>
                <a:lnTo>
                  <a:pt x="370840" y="281241"/>
                </a:lnTo>
                <a:lnTo>
                  <a:pt x="372097" y="276517"/>
                </a:lnTo>
                <a:lnTo>
                  <a:pt x="374573" y="271005"/>
                </a:lnTo>
                <a:lnTo>
                  <a:pt x="377101" y="262534"/>
                </a:lnTo>
                <a:lnTo>
                  <a:pt x="377939" y="253822"/>
                </a:lnTo>
                <a:lnTo>
                  <a:pt x="378193" y="245084"/>
                </a:lnTo>
                <a:lnTo>
                  <a:pt x="378929" y="236537"/>
                </a:lnTo>
                <a:lnTo>
                  <a:pt x="379539" y="226822"/>
                </a:lnTo>
                <a:lnTo>
                  <a:pt x="379768" y="216852"/>
                </a:lnTo>
                <a:lnTo>
                  <a:pt x="381774" y="207213"/>
                </a:lnTo>
                <a:lnTo>
                  <a:pt x="387667" y="198564"/>
                </a:lnTo>
                <a:lnTo>
                  <a:pt x="389496" y="196875"/>
                </a:lnTo>
                <a:lnTo>
                  <a:pt x="391274" y="193789"/>
                </a:lnTo>
                <a:lnTo>
                  <a:pt x="391033" y="191554"/>
                </a:lnTo>
                <a:lnTo>
                  <a:pt x="391198" y="182626"/>
                </a:lnTo>
                <a:lnTo>
                  <a:pt x="392925" y="174129"/>
                </a:lnTo>
                <a:lnTo>
                  <a:pt x="395566" y="165811"/>
                </a:lnTo>
                <a:lnTo>
                  <a:pt x="401142" y="149644"/>
                </a:lnTo>
                <a:lnTo>
                  <a:pt x="401142" y="140804"/>
                </a:lnTo>
                <a:lnTo>
                  <a:pt x="402450" y="126123"/>
                </a:lnTo>
                <a:lnTo>
                  <a:pt x="399961" y="119583"/>
                </a:lnTo>
                <a:lnTo>
                  <a:pt x="411746" y="114947"/>
                </a:lnTo>
                <a:lnTo>
                  <a:pt x="411607" y="106438"/>
                </a:lnTo>
                <a:lnTo>
                  <a:pt x="417233" y="82727"/>
                </a:lnTo>
                <a:lnTo>
                  <a:pt x="419773" y="70739"/>
                </a:lnTo>
                <a:lnTo>
                  <a:pt x="420039" y="65087"/>
                </a:lnTo>
                <a:lnTo>
                  <a:pt x="417868" y="59893"/>
                </a:lnTo>
                <a:lnTo>
                  <a:pt x="411746" y="55511"/>
                </a:lnTo>
                <a:lnTo>
                  <a:pt x="423164" y="46342"/>
                </a:lnTo>
                <a:close/>
              </a:path>
            </a:pathLst>
          </a:custGeom>
          <a:solidFill>
            <a:srgbClr val="EB6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93769" y="4387485"/>
            <a:ext cx="2780612" cy="11557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4818081"/>
            <a:ext cx="5091748" cy="509270"/>
          </a:xfrm>
          <a:custGeom>
            <a:avLst/>
            <a:gdLst/>
            <a:ahLst/>
            <a:cxnLst/>
            <a:rect l="l" t="t" r="r" b="b"/>
            <a:pathLst>
              <a:path w="10183495" h="1018540">
                <a:moveTo>
                  <a:pt x="10042180" y="1018412"/>
                </a:moveTo>
                <a:lnTo>
                  <a:pt x="0" y="1018412"/>
                </a:lnTo>
                <a:lnTo>
                  <a:pt x="0" y="0"/>
                </a:lnTo>
                <a:lnTo>
                  <a:pt x="10042180" y="0"/>
                </a:lnTo>
                <a:lnTo>
                  <a:pt x="10070183" y="2770"/>
                </a:lnTo>
                <a:lnTo>
                  <a:pt x="10121447" y="24004"/>
                </a:lnTo>
                <a:lnTo>
                  <a:pt x="10161050" y="63607"/>
                </a:lnTo>
                <a:lnTo>
                  <a:pt x="10182284" y="114871"/>
                </a:lnTo>
                <a:lnTo>
                  <a:pt x="10183285" y="124986"/>
                </a:lnTo>
                <a:lnTo>
                  <a:pt x="10183285" y="893427"/>
                </a:lnTo>
                <a:lnTo>
                  <a:pt x="10161050" y="954805"/>
                </a:lnTo>
                <a:lnTo>
                  <a:pt x="10121447" y="994408"/>
                </a:lnTo>
                <a:lnTo>
                  <a:pt x="10070183" y="1015642"/>
                </a:lnTo>
                <a:lnTo>
                  <a:pt x="10042180" y="1018412"/>
                </a:lnTo>
                <a:close/>
              </a:path>
            </a:pathLst>
          </a:custGeom>
          <a:solidFill>
            <a:srgbClr val="FAD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930" y="1246076"/>
            <a:ext cx="23813" cy="657543"/>
          </a:xfrm>
          <a:custGeom>
            <a:avLst/>
            <a:gdLst/>
            <a:ahLst/>
            <a:cxnLst/>
            <a:rect l="l" t="t" r="r" b="b"/>
            <a:pathLst>
              <a:path w="47625" h="1315085">
                <a:moveTo>
                  <a:pt x="47624" y="1314896"/>
                </a:moveTo>
                <a:lnTo>
                  <a:pt x="0" y="1314896"/>
                </a:lnTo>
                <a:lnTo>
                  <a:pt x="0" y="0"/>
                </a:lnTo>
                <a:lnTo>
                  <a:pt x="47624" y="0"/>
                </a:lnTo>
                <a:lnTo>
                  <a:pt x="47624" y="1314896"/>
                </a:lnTo>
                <a:close/>
              </a:path>
            </a:pathLst>
          </a:custGeom>
          <a:solidFill>
            <a:srgbClr val="E3454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8771" y="973571"/>
            <a:ext cx="3897018" cy="168257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2890" y="920750"/>
            <a:ext cx="1937906" cy="18796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53553" y="3192818"/>
            <a:ext cx="2897230" cy="262015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66614" y="2365852"/>
            <a:ext cx="5586730" cy="1825308"/>
          </a:xfrm>
          <a:prstGeom prst="rect">
            <a:avLst/>
          </a:prstGeom>
        </p:spPr>
        <p:txBody>
          <a:bodyPr vert="horz" wrap="square" lIns="0" tIns="79693" rIns="0" bIns="0" rtlCol="0" anchor="t">
            <a:spAutoFit/>
          </a:bodyPr>
          <a:lstStyle/>
          <a:p>
            <a:pPr marL="109855">
              <a:lnSpc>
                <a:spcPct val="100000"/>
              </a:lnSpc>
              <a:spcBef>
                <a:spcPts val="628"/>
              </a:spcBef>
            </a:pPr>
            <a:r>
              <a:rPr sz="5000" b="1" spc="110" dirty="0">
                <a:solidFill>
                  <a:srgbClr val="FFFFFF"/>
                </a:solidFill>
                <a:latin typeface="Arial"/>
                <a:cs typeface="Arial"/>
              </a:rPr>
              <a:t>Reaching</a:t>
            </a:r>
            <a:r>
              <a:rPr sz="5000" b="1" spc="-33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b="1" spc="153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endParaRPr lang="en-US" sz="5000">
              <a:latin typeface="Arial"/>
              <a:cs typeface="Arial"/>
            </a:endParaRPr>
          </a:p>
          <a:p>
            <a:pPr marL="6350">
              <a:lnSpc>
                <a:spcPct val="100000"/>
              </a:lnSpc>
              <a:spcBef>
                <a:spcPts val="675"/>
              </a:spcBef>
            </a:pPr>
            <a:r>
              <a:rPr sz="8750" spc="1298" baseline="-4985" dirty="0">
                <a:solidFill>
                  <a:srgbClr val="BEE4EF"/>
                </a:solidFill>
              </a:rPr>
              <a:t>and</a:t>
            </a:r>
            <a:r>
              <a:rPr sz="8750" spc="607" baseline="-4985" dirty="0">
                <a:solidFill>
                  <a:srgbClr val="BEE4EF"/>
                </a:solidFill>
              </a:rPr>
              <a:t> </a:t>
            </a:r>
            <a:r>
              <a:rPr sz="5000" b="1" spc="110" dirty="0">
                <a:solidFill>
                  <a:srgbClr val="FFFFFF"/>
                </a:solidFill>
                <a:latin typeface="Arial"/>
                <a:cs typeface="Arial"/>
              </a:rPr>
              <a:t>Reaching</a:t>
            </a:r>
            <a:r>
              <a:rPr sz="5000" b="1" spc="-33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b="1" spc="188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5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8824" y="4794872"/>
            <a:ext cx="4370388" cy="526098"/>
          </a:xfrm>
          <a:prstGeom prst="rect">
            <a:avLst/>
          </a:prstGeom>
        </p:spPr>
        <p:txBody>
          <a:bodyPr vert="horz" wrap="square" lIns="0" tIns="1588" rIns="0" bIns="0" rtlCol="0">
            <a:spAutoFit/>
          </a:bodyPr>
          <a:lstStyle/>
          <a:p>
            <a:pPr marL="6350" marR="2540">
              <a:lnSpc>
                <a:spcPts val="2065"/>
              </a:lnSpc>
              <a:spcBef>
                <a:spcPts val="13"/>
              </a:spcBef>
            </a:pPr>
            <a:r>
              <a:rPr sz="1650" b="1" spc="83" dirty="0">
                <a:solidFill>
                  <a:srgbClr val="2A2A2A"/>
                </a:solidFill>
                <a:latin typeface="Arial"/>
                <a:cs typeface="Arial"/>
              </a:rPr>
              <a:t>Effectively</a:t>
            </a:r>
            <a:r>
              <a:rPr sz="1650" b="1" spc="-1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50" b="1" spc="30" dirty="0">
                <a:solidFill>
                  <a:srgbClr val="2A2A2A"/>
                </a:solidFill>
                <a:latin typeface="Arial"/>
                <a:cs typeface="Arial"/>
              </a:rPr>
              <a:t>Engaging</a:t>
            </a:r>
            <a:r>
              <a:rPr sz="1650" b="1" spc="-108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50" b="1" spc="45" dirty="0">
                <a:solidFill>
                  <a:srgbClr val="2A2A2A"/>
                </a:solidFill>
                <a:latin typeface="Arial"/>
                <a:cs typeface="Arial"/>
              </a:rPr>
              <a:t>Diverse</a:t>
            </a:r>
            <a:r>
              <a:rPr sz="1650" b="1" spc="-108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50" b="1" spc="35" dirty="0">
                <a:solidFill>
                  <a:srgbClr val="2A2A2A"/>
                </a:solidFill>
                <a:latin typeface="Arial"/>
                <a:cs typeface="Arial"/>
              </a:rPr>
              <a:t>Populations </a:t>
            </a:r>
            <a:r>
              <a:rPr sz="1650" b="1" spc="33" dirty="0">
                <a:solidFill>
                  <a:srgbClr val="2A2A2A"/>
                </a:solidFill>
                <a:latin typeface="Arial"/>
                <a:cs typeface="Arial"/>
              </a:rPr>
              <a:t>in</a:t>
            </a:r>
            <a:r>
              <a:rPr sz="1650" b="1" spc="-1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650" b="1" spc="33" dirty="0">
                <a:solidFill>
                  <a:srgbClr val="2A2A2A"/>
                </a:solidFill>
                <a:latin typeface="Arial"/>
                <a:cs typeface="Arial"/>
              </a:rPr>
              <a:t>Advocacy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326" y="2596062"/>
            <a:ext cx="3418840" cy="1408113"/>
          </a:xfrm>
          <a:prstGeom prst="rect">
            <a:avLst/>
          </a:prstGeom>
        </p:spPr>
        <p:txBody>
          <a:bodyPr vert="horz" wrap="square" lIns="0" tIns="134303" rIns="0" bIns="0" rtlCol="0">
            <a:spAutoFit/>
          </a:bodyPr>
          <a:lstStyle/>
          <a:p>
            <a:pPr marL="6350" marR="2540">
              <a:lnSpc>
                <a:spcPts val="4990"/>
              </a:lnSpc>
              <a:spcBef>
                <a:spcPts val="1058"/>
              </a:spcBef>
            </a:pPr>
            <a:r>
              <a:rPr sz="5000" b="1" spc="133" dirty="0">
                <a:solidFill>
                  <a:srgbClr val="2A2A2A"/>
                </a:solidFill>
                <a:latin typeface="Arial"/>
                <a:cs typeface="Arial"/>
              </a:rPr>
              <a:t>Learning </a:t>
            </a:r>
            <a:r>
              <a:rPr sz="5000" b="1" spc="130" dirty="0">
                <a:solidFill>
                  <a:srgbClr val="2A2A2A"/>
                </a:solidFill>
                <a:latin typeface="Arial"/>
                <a:cs typeface="Arial"/>
              </a:rPr>
              <a:t>Objectives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65650" y="1675195"/>
            <a:ext cx="3328670" cy="67373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6350" marR="2540">
              <a:lnSpc>
                <a:spcPts val="1765"/>
              </a:lnSpc>
              <a:spcBef>
                <a:spcPts val="10"/>
              </a:spcBef>
            </a:pPr>
            <a:r>
              <a:rPr sz="1400" spc="60" dirty="0">
                <a:solidFill>
                  <a:srgbClr val="2A2A2A"/>
                </a:solidFill>
              </a:rPr>
              <a:t>Identify</a:t>
            </a:r>
            <a:r>
              <a:rPr sz="1400" spc="-40" dirty="0">
                <a:solidFill>
                  <a:srgbClr val="2A2A2A"/>
                </a:solidFill>
              </a:rPr>
              <a:t> </a:t>
            </a:r>
            <a:r>
              <a:rPr sz="1400" spc="68" dirty="0">
                <a:solidFill>
                  <a:srgbClr val="2A2A2A"/>
                </a:solidFill>
              </a:rPr>
              <a:t>effective</a:t>
            </a:r>
            <a:r>
              <a:rPr sz="1400" spc="-38" dirty="0">
                <a:solidFill>
                  <a:srgbClr val="2A2A2A"/>
                </a:solidFill>
              </a:rPr>
              <a:t> </a:t>
            </a:r>
            <a:r>
              <a:rPr sz="1400" spc="50" dirty="0">
                <a:solidFill>
                  <a:srgbClr val="2A2A2A"/>
                </a:solidFill>
              </a:rPr>
              <a:t>outreach</a:t>
            </a:r>
            <a:r>
              <a:rPr sz="1400" spc="-40" dirty="0">
                <a:solidFill>
                  <a:srgbClr val="2A2A2A"/>
                </a:solidFill>
              </a:rPr>
              <a:t> </a:t>
            </a:r>
            <a:r>
              <a:rPr sz="1400" spc="43" dirty="0">
                <a:solidFill>
                  <a:srgbClr val="2A2A2A"/>
                </a:solidFill>
              </a:rPr>
              <a:t>strategies</a:t>
            </a:r>
            <a:r>
              <a:rPr sz="1400" spc="-38" dirty="0">
                <a:solidFill>
                  <a:srgbClr val="2A2A2A"/>
                </a:solidFill>
              </a:rPr>
              <a:t> </a:t>
            </a:r>
            <a:r>
              <a:rPr sz="1400" spc="73" dirty="0">
                <a:solidFill>
                  <a:srgbClr val="2A2A2A"/>
                </a:solidFill>
              </a:rPr>
              <a:t>to </a:t>
            </a:r>
            <a:r>
              <a:rPr sz="1400" dirty="0">
                <a:solidFill>
                  <a:srgbClr val="2A2A2A"/>
                </a:solidFill>
              </a:rPr>
              <a:t>engage </a:t>
            </a:r>
            <a:r>
              <a:rPr sz="1400" spc="28" dirty="0">
                <a:solidFill>
                  <a:srgbClr val="2A2A2A"/>
                </a:solidFill>
              </a:rPr>
              <a:t>diverse</a:t>
            </a:r>
            <a:r>
              <a:rPr sz="1400" spc="3" dirty="0">
                <a:solidFill>
                  <a:srgbClr val="2A2A2A"/>
                </a:solidFill>
              </a:rPr>
              <a:t> </a:t>
            </a:r>
            <a:r>
              <a:rPr sz="1400" spc="28" dirty="0">
                <a:solidFill>
                  <a:srgbClr val="2A2A2A"/>
                </a:solidFill>
              </a:rPr>
              <a:t>and</a:t>
            </a:r>
            <a:r>
              <a:rPr sz="1400" spc="3" dirty="0">
                <a:solidFill>
                  <a:srgbClr val="2A2A2A"/>
                </a:solidFill>
              </a:rPr>
              <a:t> </a:t>
            </a:r>
            <a:r>
              <a:rPr sz="1400" spc="38" dirty="0">
                <a:solidFill>
                  <a:srgbClr val="2A2A2A"/>
                </a:solidFill>
              </a:rPr>
              <a:t>historically </a:t>
            </a:r>
            <a:r>
              <a:rPr sz="1400" spc="35" dirty="0">
                <a:solidFill>
                  <a:srgbClr val="2A2A2A"/>
                </a:solidFill>
              </a:rPr>
              <a:t>underserved</a:t>
            </a:r>
            <a:r>
              <a:rPr sz="1400" spc="-38" dirty="0">
                <a:solidFill>
                  <a:srgbClr val="2A2A2A"/>
                </a:solidFill>
              </a:rPr>
              <a:t> </a:t>
            </a:r>
            <a:r>
              <a:rPr sz="1400" spc="35" dirty="0">
                <a:solidFill>
                  <a:srgbClr val="2A2A2A"/>
                </a:solidFill>
              </a:rPr>
              <a:t>communities.</a:t>
            </a:r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4565650" y="2564563"/>
            <a:ext cx="4520248" cy="3003233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6350" marR="2540">
              <a:lnSpc>
                <a:spcPts val="1765"/>
              </a:lnSpc>
              <a:spcBef>
                <a:spcPts val="38"/>
              </a:spcBef>
            </a:pPr>
            <a:r>
              <a:rPr sz="1400" spc="38" dirty="0">
                <a:solidFill>
                  <a:srgbClr val="2A2A2A"/>
                </a:solidFill>
                <a:latin typeface="Arial"/>
                <a:cs typeface="Arial"/>
              </a:rPr>
              <a:t>Understand</a:t>
            </a:r>
            <a:r>
              <a:rPr sz="1400" spc="-4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73" dirty="0">
                <a:solidFill>
                  <a:srgbClr val="2A2A2A"/>
                </a:solidFill>
                <a:latin typeface="Arial"/>
                <a:cs typeface="Arial"/>
              </a:rPr>
              <a:t>the</a:t>
            </a:r>
            <a:r>
              <a:rPr sz="1400" spc="-4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2A2A2A"/>
                </a:solidFill>
                <a:latin typeface="Arial"/>
                <a:cs typeface="Arial"/>
              </a:rPr>
              <a:t>importance</a:t>
            </a:r>
            <a:r>
              <a:rPr sz="1400" spc="-4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2A2A2A"/>
                </a:solidFill>
                <a:latin typeface="Arial"/>
                <a:cs typeface="Arial"/>
              </a:rPr>
              <a:t>of</a:t>
            </a:r>
            <a:r>
              <a:rPr sz="1400" spc="-4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2A2A2A"/>
                </a:solidFill>
                <a:latin typeface="Arial"/>
                <a:cs typeface="Arial"/>
              </a:rPr>
              <a:t>building</a:t>
            </a:r>
            <a:r>
              <a:rPr sz="1400" spc="-4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57" dirty="0">
                <a:solidFill>
                  <a:srgbClr val="2A2A2A"/>
                </a:solidFill>
                <a:latin typeface="Arial"/>
                <a:cs typeface="Arial"/>
              </a:rPr>
              <a:t>authentic </a:t>
            </a:r>
            <a:r>
              <a:rPr sz="1400" spc="35" dirty="0">
                <a:solidFill>
                  <a:srgbClr val="2A2A2A"/>
                </a:solidFill>
                <a:latin typeface="Arial"/>
                <a:cs typeface="Arial"/>
              </a:rPr>
              <a:t>relationships</a:t>
            </a:r>
            <a:r>
              <a:rPr sz="1400" spc="-4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2A2A2A"/>
                </a:solidFill>
                <a:latin typeface="Arial"/>
                <a:cs typeface="Arial"/>
              </a:rPr>
              <a:t>by</a:t>
            </a:r>
            <a:r>
              <a:rPr sz="1400" spc="-38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2A2A2A"/>
                </a:solidFill>
                <a:latin typeface="Arial"/>
                <a:cs typeface="Arial"/>
              </a:rPr>
              <a:t>listening</a:t>
            </a:r>
            <a:r>
              <a:rPr sz="1400" spc="-38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2A2A2A"/>
                </a:solidFill>
                <a:latin typeface="Arial"/>
                <a:cs typeface="Arial"/>
              </a:rPr>
              <a:t>to</a:t>
            </a:r>
            <a:r>
              <a:rPr sz="1400" spc="-38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28" dirty="0">
                <a:solidFill>
                  <a:srgbClr val="2A2A2A"/>
                </a:solidFill>
                <a:latin typeface="Arial"/>
                <a:cs typeface="Arial"/>
              </a:rPr>
              <a:t>and</a:t>
            </a:r>
            <a:r>
              <a:rPr sz="1400" spc="-38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2A2A2A"/>
                </a:solidFill>
                <a:latin typeface="Arial"/>
                <a:cs typeface="Arial"/>
              </a:rPr>
              <a:t>respecting</a:t>
            </a:r>
            <a:r>
              <a:rPr sz="1400" spc="-4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73" dirty="0">
                <a:solidFill>
                  <a:srgbClr val="2A2A2A"/>
                </a:solidFill>
                <a:latin typeface="Arial"/>
                <a:cs typeface="Arial"/>
              </a:rPr>
              <a:t>the</a:t>
            </a:r>
            <a:r>
              <a:rPr sz="1400" spc="-38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33" dirty="0">
                <a:solidFill>
                  <a:srgbClr val="2A2A2A"/>
                </a:solidFill>
                <a:latin typeface="Arial"/>
                <a:cs typeface="Arial"/>
              </a:rPr>
              <a:t>unique </a:t>
            </a:r>
            <a:r>
              <a:rPr sz="1400" dirty="0">
                <a:solidFill>
                  <a:srgbClr val="2A2A2A"/>
                </a:solidFill>
                <a:latin typeface="Arial"/>
                <a:cs typeface="Arial"/>
              </a:rPr>
              <a:t>needs</a:t>
            </a:r>
            <a:r>
              <a:rPr sz="1400" spc="-3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2A2A2A"/>
                </a:solidFill>
                <a:latin typeface="Arial"/>
                <a:cs typeface="Arial"/>
              </a:rPr>
              <a:t>of</a:t>
            </a:r>
            <a:r>
              <a:rPr sz="1400" spc="-3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57" dirty="0">
                <a:solidFill>
                  <a:srgbClr val="2A2A2A"/>
                </a:solidFill>
                <a:latin typeface="Arial"/>
                <a:cs typeface="Arial"/>
              </a:rPr>
              <a:t>minority</a:t>
            </a:r>
            <a:r>
              <a:rPr sz="1400" spc="-3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23" dirty="0">
                <a:solidFill>
                  <a:srgbClr val="2A2A2A"/>
                </a:solidFill>
                <a:latin typeface="Arial"/>
                <a:cs typeface="Arial"/>
              </a:rPr>
              <a:t>families.</a:t>
            </a:r>
            <a:endParaRPr sz="1400">
              <a:latin typeface="Arial"/>
              <a:cs typeface="Arial"/>
            </a:endParaRPr>
          </a:p>
          <a:p>
            <a:pPr marL="6350" marR="198438" algn="just">
              <a:lnSpc>
                <a:spcPct val="104900"/>
              </a:lnSpc>
              <a:spcBef>
                <a:spcPts val="395"/>
              </a:spcBef>
            </a:pPr>
            <a:r>
              <a:rPr sz="1400" dirty="0">
                <a:solidFill>
                  <a:srgbClr val="2A2A2A"/>
                </a:solidFill>
                <a:latin typeface="Arial"/>
                <a:cs typeface="Arial"/>
              </a:rPr>
              <a:t>Explore</a:t>
            </a:r>
            <a:r>
              <a:rPr sz="1400" spc="-33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2A2A2A"/>
                </a:solidFill>
                <a:latin typeface="Arial"/>
                <a:cs typeface="Arial"/>
              </a:rPr>
              <a:t>internal</a:t>
            </a:r>
            <a:r>
              <a:rPr sz="1400" spc="-33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2A2A2A"/>
                </a:solidFill>
                <a:latin typeface="Arial"/>
                <a:cs typeface="Arial"/>
              </a:rPr>
              <a:t>practices</a:t>
            </a:r>
            <a:r>
              <a:rPr sz="1400" spc="-33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2A2A2A"/>
                </a:solidFill>
                <a:latin typeface="Arial"/>
                <a:cs typeface="Arial"/>
              </a:rPr>
              <a:t>to</a:t>
            </a:r>
            <a:r>
              <a:rPr sz="1400" spc="-33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2A2A2A"/>
                </a:solidFill>
                <a:latin typeface="Arial"/>
                <a:cs typeface="Arial"/>
              </a:rPr>
              <a:t>foster</a:t>
            </a:r>
            <a:r>
              <a:rPr sz="1400" spc="-33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2A2A"/>
                </a:solidFill>
                <a:latin typeface="Arial"/>
                <a:cs typeface="Arial"/>
              </a:rPr>
              <a:t>a</a:t>
            </a:r>
            <a:r>
              <a:rPr sz="1400" spc="-33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2A2A2A"/>
                </a:solidFill>
                <a:latin typeface="Arial"/>
                <a:cs typeface="Arial"/>
              </a:rPr>
              <a:t>more</a:t>
            </a:r>
            <a:r>
              <a:rPr sz="1400" spc="-33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2A2A2A"/>
                </a:solidFill>
                <a:latin typeface="Arial"/>
                <a:cs typeface="Arial"/>
              </a:rPr>
              <a:t>inclusive organizational</a:t>
            </a:r>
            <a:r>
              <a:rPr sz="1400" spc="-4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2A2A2A"/>
                </a:solidFill>
                <a:latin typeface="Arial"/>
                <a:cs typeface="Arial"/>
              </a:rPr>
              <a:t>culture,</a:t>
            </a:r>
            <a:r>
              <a:rPr sz="1400" spc="-4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2A2A2A"/>
                </a:solidFill>
                <a:latin typeface="Arial"/>
                <a:cs typeface="Arial"/>
              </a:rPr>
              <a:t>including</a:t>
            </a:r>
            <a:r>
              <a:rPr sz="1400" spc="-38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33" dirty="0">
                <a:solidFill>
                  <a:srgbClr val="2A2A2A"/>
                </a:solidFill>
                <a:latin typeface="Arial"/>
                <a:cs typeface="Arial"/>
              </a:rPr>
              <a:t>hiring,</a:t>
            </a:r>
            <a:r>
              <a:rPr sz="1400" spc="-4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2A2A2A"/>
                </a:solidFill>
                <a:latin typeface="Arial"/>
                <a:cs typeface="Arial"/>
              </a:rPr>
              <a:t>training,</a:t>
            </a:r>
            <a:r>
              <a:rPr sz="1400" spc="-4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2A2A2A"/>
                </a:solidFill>
                <a:latin typeface="Arial"/>
                <a:cs typeface="Arial"/>
              </a:rPr>
              <a:t>and </a:t>
            </a:r>
            <a:r>
              <a:rPr sz="1400" spc="55" dirty="0">
                <a:solidFill>
                  <a:srgbClr val="2A2A2A"/>
                </a:solidFill>
                <a:latin typeface="Arial"/>
                <a:cs typeface="Arial"/>
              </a:rPr>
              <a:t>event</a:t>
            </a:r>
            <a:r>
              <a:rPr sz="1400" spc="-43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23" dirty="0">
                <a:solidFill>
                  <a:srgbClr val="2A2A2A"/>
                </a:solidFill>
                <a:latin typeface="Arial"/>
                <a:cs typeface="Arial"/>
              </a:rPr>
              <a:t>planning.</a:t>
            </a:r>
            <a:endParaRPr sz="1400">
              <a:latin typeface="Arial"/>
              <a:cs typeface="Arial"/>
            </a:endParaRPr>
          </a:p>
          <a:p>
            <a:pPr marL="6350" marR="561340">
              <a:lnSpc>
                <a:spcPct val="104900"/>
              </a:lnSpc>
              <a:spcBef>
                <a:spcPts val="783"/>
              </a:spcBef>
            </a:pPr>
            <a:r>
              <a:rPr sz="1400" dirty="0">
                <a:solidFill>
                  <a:srgbClr val="2A2A2A"/>
                </a:solidFill>
                <a:latin typeface="Arial"/>
                <a:cs typeface="Arial"/>
              </a:rPr>
              <a:t>Learn</a:t>
            </a:r>
            <a:r>
              <a:rPr sz="1400" spc="-28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2A2A2A"/>
                </a:solidFill>
                <a:latin typeface="Arial"/>
                <a:cs typeface="Arial"/>
              </a:rPr>
              <a:t>how</a:t>
            </a:r>
            <a:r>
              <a:rPr sz="1400" spc="-2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2A2A2A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43" dirty="0">
                <a:solidFill>
                  <a:srgbClr val="2A2A2A"/>
                </a:solidFill>
                <a:latin typeface="Arial"/>
                <a:cs typeface="Arial"/>
              </a:rPr>
              <a:t>create</a:t>
            </a:r>
            <a:r>
              <a:rPr sz="1400" spc="-2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2A2A2A"/>
                </a:solidFill>
                <a:latin typeface="Arial"/>
                <a:cs typeface="Arial"/>
              </a:rPr>
              <a:t>culturally</a:t>
            </a:r>
            <a:r>
              <a:rPr sz="1400" spc="-2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43" dirty="0">
                <a:solidFill>
                  <a:srgbClr val="2A2A2A"/>
                </a:solidFill>
                <a:latin typeface="Arial"/>
                <a:cs typeface="Arial"/>
              </a:rPr>
              <a:t>relevant</a:t>
            </a:r>
            <a:r>
              <a:rPr sz="1400" spc="-2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2A2A2A"/>
                </a:solidFill>
                <a:latin typeface="Arial"/>
                <a:cs typeface="Arial"/>
              </a:rPr>
              <a:t>and </a:t>
            </a:r>
            <a:r>
              <a:rPr sz="1400" spc="23" dirty="0">
                <a:solidFill>
                  <a:srgbClr val="2A2A2A"/>
                </a:solidFill>
                <a:latin typeface="Arial"/>
                <a:cs typeface="Arial"/>
              </a:rPr>
              <a:t>accessible</a:t>
            </a:r>
            <a:r>
              <a:rPr sz="1400" spc="-4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43" dirty="0">
                <a:solidFill>
                  <a:srgbClr val="2A2A2A"/>
                </a:solidFill>
                <a:latin typeface="Arial"/>
                <a:cs typeface="Arial"/>
              </a:rPr>
              <a:t>programming</a:t>
            </a:r>
            <a:r>
              <a:rPr sz="1400" spc="-43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2A2A2A"/>
                </a:solidFill>
                <a:latin typeface="Arial"/>
                <a:cs typeface="Arial"/>
              </a:rPr>
              <a:t>to</a:t>
            </a:r>
            <a:r>
              <a:rPr sz="1400" spc="-43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68" dirty="0">
                <a:solidFill>
                  <a:srgbClr val="2A2A2A"/>
                </a:solidFill>
                <a:latin typeface="Arial"/>
                <a:cs typeface="Arial"/>
              </a:rPr>
              <a:t>better</a:t>
            </a:r>
            <a:r>
              <a:rPr sz="1400" spc="-43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28" dirty="0">
                <a:solidFill>
                  <a:srgbClr val="2A2A2A"/>
                </a:solidFill>
                <a:latin typeface="Arial"/>
                <a:cs typeface="Arial"/>
              </a:rPr>
              <a:t>serve</a:t>
            </a:r>
            <a:r>
              <a:rPr sz="1400" spc="-4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23" dirty="0">
                <a:solidFill>
                  <a:srgbClr val="2A2A2A"/>
                </a:solidFill>
                <a:latin typeface="Arial"/>
                <a:cs typeface="Arial"/>
              </a:rPr>
              <a:t>diverse </a:t>
            </a:r>
            <a:r>
              <a:rPr sz="1400" spc="28" dirty="0">
                <a:solidFill>
                  <a:srgbClr val="2A2A2A"/>
                </a:solidFill>
                <a:latin typeface="Arial"/>
                <a:cs typeface="Arial"/>
              </a:rPr>
              <a:t>populations.</a:t>
            </a:r>
            <a:endParaRPr sz="1400">
              <a:latin typeface="Arial"/>
              <a:cs typeface="Arial"/>
            </a:endParaRPr>
          </a:p>
          <a:p>
            <a:pPr marL="6350" marR="994410">
              <a:lnSpc>
                <a:spcPct val="104900"/>
              </a:lnSpc>
              <a:spcBef>
                <a:spcPts val="1223"/>
              </a:spcBef>
            </a:pPr>
            <a:r>
              <a:rPr sz="1400" dirty="0">
                <a:solidFill>
                  <a:srgbClr val="2A2A2A"/>
                </a:solidFill>
                <a:latin typeface="Arial"/>
                <a:cs typeface="Arial"/>
              </a:rPr>
              <a:t>Develop</a:t>
            </a:r>
            <a:r>
              <a:rPr sz="1400" spc="-2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2A2A2A"/>
                </a:solidFill>
                <a:latin typeface="Arial"/>
                <a:cs typeface="Arial"/>
              </a:rPr>
              <a:t>actionable</a:t>
            </a:r>
            <a:r>
              <a:rPr sz="1400" spc="-23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43" dirty="0">
                <a:solidFill>
                  <a:srgbClr val="2A2A2A"/>
                </a:solidFill>
                <a:latin typeface="Arial"/>
                <a:cs typeface="Arial"/>
              </a:rPr>
              <a:t>steps</a:t>
            </a:r>
            <a:r>
              <a:rPr sz="1400" spc="-23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2A2A2A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2A2A2A"/>
                </a:solidFill>
                <a:latin typeface="Arial"/>
                <a:cs typeface="Arial"/>
              </a:rPr>
              <a:t>bridge</a:t>
            </a:r>
            <a:r>
              <a:rPr sz="1400" spc="-23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2A2A"/>
                </a:solidFill>
                <a:latin typeface="Arial"/>
                <a:cs typeface="Arial"/>
              </a:rPr>
              <a:t>gaps </a:t>
            </a:r>
            <a:r>
              <a:rPr sz="1400" spc="28" dirty="0">
                <a:solidFill>
                  <a:srgbClr val="2A2A2A"/>
                </a:solidFill>
                <a:latin typeface="Arial"/>
                <a:cs typeface="Arial"/>
              </a:rPr>
              <a:t>and</a:t>
            </a:r>
            <a:r>
              <a:rPr sz="1400" spc="-4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38" dirty="0">
                <a:solidFill>
                  <a:srgbClr val="2A2A2A"/>
                </a:solidFill>
                <a:latin typeface="Arial"/>
                <a:cs typeface="Arial"/>
              </a:rPr>
              <a:t>build</a:t>
            </a:r>
            <a:r>
              <a:rPr sz="1400" spc="-4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88" dirty="0">
                <a:solidFill>
                  <a:srgbClr val="2A2A2A"/>
                </a:solidFill>
                <a:latin typeface="Arial"/>
                <a:cs typeface="Arial"/>
              </a:rPr>
              <a:t>trust</a:t>
            </a:r>
            <a:r>
              <a:rPr sz="1400" spc="-4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88" dirty="0">
                <a:solidFill>
                  <a:srgbClr val="2A2A2A"/>
                </a:solidFill>
                <a:latin typeface="Arial"/>
                <a:cs typeface="Arial"/>
              </a:rPr>
              <a:t>with</a:t>
            </a:r>
            <a:r>
              <a:rPr sz="1400" spc="-43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2A2A2A"/>
                </a:solidFill>
                <a:latin typeface="Arial"/>
                <a:cs typeface="Arial"/>
              </a:rPr>
              <a:t>families</a:t>
            </a:r>
            <a:r>
              <a:rPr sz="1400" spc="-4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73" dirty="0">
                <a:solidFill>
                  <a:srgbClr val="2A2A2A"/>
                </a:solidFill>
                <a:latin typeface="Arial"/>
                <a:cs typeface="Arial"/>
              </a:rPr>
              <a:t>from</a:t>
            </a:r>
            <a:r>
              <a:rPr sz="1400" spc="-4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2A2A2A"/>
                </a:solidFill>
                <a:latin typeface="Arial"/>
                <a:cs typeface="Arial"/>
              </a:rPr>
              <a:t>different </a:t>
            </a:r>
            <a:r>
              <a:rPr sz="1400" spc="53" dirty="0">
                <a:solidFill>
                  <a:srgbClr val="2A2A2A"/>
                </a:solidFill>
                <a:latin typeface="Arial"/>
                <a:cs typeface="Arial"/>
              </a:rPr>
              <a:t>cultural</a:t>
            </a:r>
            <a:r>
              <a:rPr sz="1400" spc="-48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2A2A2A"/>
                </a:solidFill>
                <a:latin typeface="Arial"/>
                <a:cs typeface="Arial"/>
              </a:rPr>
              <a:t>backgrounds..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89472" y="2996033"/>
          <a:ext cx="6164898" cy="17472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5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9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063">
                <a:tc>
                  <a:txBody>
                    <a:bodyPr/>
                    <a:lstStyle/>
                    <a:p>
                      <a:pPr marR="615315" algn="ctr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1300" spc="-10" dirty="0">
                          <a:solidFill>
                            <a:srgbClr val="F7F7F7"/>
                          </a:solidFill>
                          <a:latin typeface="Arial"/>
                          <a:cs typeface="Arial"/>
                        </a:rPr>
                        <a:t>Generic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6363" marB="0">
                    <a:lnR w="57150">
                      <a:solidFill>
                        <a:srgbClr val="FAE4AB"/>
                      </a:solidFill>
                      <a:prstDash val="solid"/>
                    </a:lnR>
                    <a:lnB w="57150">
                      <a:solidFill>
                        <a:srgbClr val="FAE4A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8955" algn="ctr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1300" spc="50" dirty="0">
                          <a:solidFill>
                            <a:srgbClr val="F7F7F7"/>
                          </a:solidFill>
                          <a:latin typeface="Arial"/>
                          <a:cs typeface="Arial"/>
                        </a:rPr>
                        <a:t>Adaptable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6363" marB="0">
                    <a:lnL w="57150">
                      <a:solidFill>
                        <a:srgbClr val="FAE4AB"/>
                      </a:solidFill>
                      <a:prstDash val="solid"/>
                    </a:lnL>
                    <a:lnB w="57150">
                      <a:solidFill>
                        <a:srgbClr val="FAE4A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9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615315" algn="ctr">
                        <a:lnSpc>
                          <a:spcPct val="100000"/>
                        </a:lnSpc>
                      </a:pPr>
                      <a:r>
                        <a:rPr sz="1300" spc="70" dirty="0">
                          <a:solidFill>
                            <a:srgbClr val="F7F7F7"/>
                          </a:solidFill>
                          <a:latin typeface="Arial"/>
                          <a:cs typeface="Arial"/>
                        </a:rPr>
                        <a:t>Group-</a:t>
                      </a:r>
                      <a:r>
                        <a:rPr sz="1300" spc="75" dirty="0">
                          <a:solidFill>
                            <a:srgbClr val="F7F7F7"/>
                          </a:solidFill>
                          <a:latin typeface="Arial"/>
                          <a:cs typeface="Arial"/>
                        </a:rPr>
                        <a:t>focused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56198" marB="0">
                    <a:lnR w="57150">
                      <a:solidFill>
                        <a:srgbClr val="FAE4AB"/>
                      </a:solidFill>
                      <a:prstDash val="solid"/>
                    </a:lnR>
                    <a:lnT w="57150">
                      <a:solidFill>
                        <a:srgbClr val="FAE4AB"/>
                      </a:solidFill>
                      <a:prstDash val="solid"/>
                    </a:lnT>
                    <a:lnB w="57150">
                      <a:solidFill>
                        <a:srgbClr val="FAE4A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29590" algn="ctr">
                        <a:lnSpc>
                          <a:spcPct val="100000"/>
                        </a:lnSpc>
                      </a:pPr>
                      <a:r>
                        <a:rPr sz="1300" spc="90" dirty="0">
                          <a:solidFill>
                            <a:srgbClr val="F7F7F7"/>
                          </a:solidFill>
                          <a:latin typeface="Arial"/>
                          <a:cs typeface="Arial"/>
                        </a:rPr>
                        <a:t>Individual-</a:t>
                      </a:r>
                      <a:r>
                        <a:rPr sz="1300" spc="75" dirty="0">
                          <a:solidFill>
                            <a:srgbClr val="F7F7F7"/>
                          </a:solidFill>
                          <a:latin typeface="Arial"/>
                          <a:cs typeface="Arial"/>
                        </a:rPr>
                        <a:t>focused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57150">
                      <a:solidFill>
                        <a:srgbClr val="FAE4AB"/>
                      </a:solidFill>
                      <a:prstDash val="solid"/>
                    </a:lnL>
                    <a:lnT w="57150">
                      <a:solidFill>
                        <a:srgbClr val="FAE4AB"/>
                      </a:solidFill>
                      <a:prstDash val="solid"/>
                    </a:lnT>
                    <a:lnB w="57150">
                      <a:solidFill>
                        <a:srgbClr val="FAE4A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2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615950" algn="ctr">
                        <a:lnSpc>
                          <a:spcPct val="100000"/>
                        </a:lnSpc>
                      </a:pPr>
                      <a:r>
                        <a:rPr sz="1300" spc="-10" dirty="0">
                          <a:solidFill>
                            <a:srgbClr val="F7F7F7"/>
                          </a:solidFill>
                          <a:latin typeface="Arial"/>
                          <a:cs typeface="Arial"/>
                        </a:rPr>
                        <a:t>Equal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R w="57150">
                      <a:solidFill>
                        <a:srgbClr val="FAE4AB"/>
                      </a:solidFill>
                      <a:prstDash val="solid"/>
                    </a:lnR>
                    <a:lnT w="57150">
                      <a:solidFill>
                        <a:srgbClr val="FAE4A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29590" algn="ctr">
                        <a:lnSpc>
                          <a:spcPct val="100000"/>
                        </a:lnSpc>
                      </a:pPr>
                      <a:r>
                        <a:rPr sz="1300" spc="-20" dirty="0">
                          <a:solidFill>
                            <a:srgbClr val="F7F7F7"/>
                          </a:solidFill>
                          <a:latin typeface="Arial"/>
                          <a:cs typeface="Arial"/>
                        </a:rPr>
                        <a:t>Fair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6038" marB="0">
                    <a:lnL w="57150">
                      <a:solidFill>
                        <a:srgbClr val="FAE4AB"/>
                      </a:solidFill>
                      <a:prstDash val="solid"/>
                    </a:lnL>
                    <a:lnT w="57150">
                      <a:solidFill>
                        <a:srgbClr val="FAE4AB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4997243" y="2114094"/>
            <a:ext cx="2519998" cy="582295"/>
          </a:xfrm>
          <a:custGeom>
            <a:avLst/>
            <a:gdLst/>
            <a:ahLst/>
            <a:cxnLst/>
            <a:rect l="l" t="t" r="r" b="b"/>
            <a:pathLst>
              <a:path w="5039994" h="1164589">
                <a:moveTo>
                  <a:pt x="4897440" y="1164417"/>
                </a:moveTo>
                <a:lnTo>
                  <a:pt x="142875" y="1164417"/>
                </a:lnTo>
                <a:lnTo>
                  <a:pt x="114871" y="1161647"/>
                </a:lnTo>
                <a:lnTo>
                  <a:pt x="63607" y="1140413"/>
                </a:lnTo>
                <a:lnTo>
                  <a:pt x="24004" y="1100810"/>
                </a:lnTo>
                <a:lnTo>
                  <a:pt x="2770" y="1049546"/>
                </a:lnTo>
                <a:lnTo>
                  <a:pt x="0" y="1021542"/>
                </a:lnTo>
                <a:lnTo>
                  <a:pt x="0" y="142875"/>
                </a:lnTo>
                <a:lnTo>
                  <a:pt x="10875" y="88199"/>
                </a:lnTo>
                <a:lnTo>
                  <a:pt x="41847" y="41847"/>
                </a:lnTo>
                <a:lnTo>
                  <a:pt x="88199" y="10875"/>
                </a:lnTo>
                <a:lnTo>
                  <a:pt x="142875" y="0"/>
                </a:lnTo>
                <a:lnTo>
                  <a:pt x="4897440" y="0"/>
                </a:lnTo>
                <a:lnTo>
                  <a:pt x="4925443" y="2770"/>
                </a:lnTo>
                <a:lnTo>
                  <a:pt x="4976706" y="24004"/>
                </a:lnTo>
                <a:lnTo>
                  <a:pt x="5016310" y="63607"/>
                </a:lnTo>
                <a:lnTo>
                  <a:pt x="5037544" y="114871"/>
                </a:lnTo>
                <a:lnTo>
                  <a:pt x="5039745" y="137114"/>
                </a:lnTo>
                <a:lnTo>
                  <a:pt x="5039745" y="1027303"/>
                </a:lnTo>
                <a:lnTo>
                  <a:pt x="5029439" y="1076218"/>
                </a:lnTo>
                <a:lnTo>
                  <a:pt x="4998468" y="1122570"/>
                </a:lnTo>
                <a:lnTo>
                  <a:pt x="4952115" y="1153542"/>
                </a:lnTo>
                <a:lnTo>
                  <a:pt x="4897440" y="1164417"/>
                </a:lnTo>
                <a:close/>
              </a:path>
            </a:pathLst>
          </a:custGeom>
          <a:solidFill>
            <a:srgbClr val="2D9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26600" y="2114094"/>
            <a:ext cx="2519998" cy="582295"/>
          </a:xfrm>
          <a:custGeom>
            <a:avLst/>
            <a:gdLst/>
            <a:ahLst/>
            <a:cxnLst/>
            <a:rect l="l" t="t" r="r" b="b"/>
            <a:pathLst>
              <a:path w="5039995" h="1164589">
                <a:moveTo>
                  <a:pt x="4897439" y="1164417"/>
                </a:moveTo>
                <a:lnTo>
                  <a:pt x="142875" y="1164417"/>
                </a:lnTo>
                <a:lnTo>
                  <a:pt x="114871" y="1161647"/>
                </a:lnTo>
                <a:lnTo>
                  <a:pt x="63607" y="1140413"/>
                </a:lnTo>
                <a:lnTo>
                  <a:pt x="24004" y="1100810"/>
                </a:lnTo>
                <a:lnTo>
                  <a:pt x="2770" y="1049546"/>
                </a:lnTo>
                <a:lnTo>
                  <a:pt x="0" y="1021542"/>
                </a:lnTo>
                <a:lnTo>
                  <a:pt x="0" y="142875"/>
                </a:lnTo>
                <a:lnTo>
                  <a:pt x="10875" y="88199"/>
                </a:lnTo>
                <a:lnTo>
                  <a:pt x="41847" y="41847"/>
                </a:lnTo>
                <a:lnTo>
                  <a:pt x="88199" y="10875"/>
                </a:lnTo>
                <a:lnTo>
                  <a:pt x="142875" y="0"/>
                </a:lnTo>
                <a:lnTo>
                  <a:pt x="4897439" y="0"/>
                </a:lnTo>
                <a:lnTo>
                  <a:pt x="4925443" y="2770"/>
                </a:lnTo>
                <a:lnTo>
                  <a:pt x="4976706" y="24004"/>
                </a:lnTo>
                <a:lnTo>
                  <a:pt x="5016310" y="63607"/>
                </a:lnTo>
                <a:lnTo>
                  <a:pt x="5037544" y="114871"/>
                </a:lnTo>
                <a:lnTo>
                  <a:pt x="5039745" y="137116"/>
                </a:lnTo>
                <a:lnTo>
                  <a:pt x="5039745" y="1027301"/>
                </a:lnTo>
                <a:lnTo>
                  <a:pt x="5029439" y="1076218"/>
                </a:lnTo>
                <a:lnTo>
                  <a:pt x="4998467" y="1122570"/>
                </a:lnTo>
                <a:lnTo>
                  <a:pt x="4952115" y="1153542"/>
                </a:lnTo>
                <a:lnTo>
                  <a:pt x="4897439" y="1164417"/>
                </a:lnTo>
                <a:close/>
              </a:path>
            </a:pathLst>
          </a:custGeom>
          <a:solidFill>
            <a:srgbClr val="EB6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19" y="857478"/>
            <a:ext cx="1566982" cy="1444916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7773319" y="857250"/>
            <a:ext cx="1350328" cy="1451928"/>
          </a:xfrm>
          <a:custGeom>
            <a:avLst/>
            <a:gdLst/>
            <a:ahLst/>
            <a:cxnLst/>
            <a:rect l="l" t="t" r="r" b="b"/>
            <a:pathLst>
              <a:path w="2700655" h="2903855">
                <a:moveTo>
                  <a:pt x="10884" y="1129468"/>
                </a:moveTo>
                <a:lnTo>
                  <a:pt x="748" y="1102357"/>
                </a:lnTo>
                <a:lnTo>
                  <a:pt x="0" y="1052698"/>
                </a:lnTo>
                <a:lnTo>
                  <a:pt x="141" y="1002975"/>
                </a:lnTo>
                <a:lnTo>
                  <a:pt x="1135" y="953197"/>
                </a:lnTo>
                <a:lnTo>
                  <a:pt x="2942" y="903372"/>
                </a:lnTo>
                <a:lnTo>
                  <a:pt x="5524" y="853510"/>
                </a:lnTo>
                <a:lnTo>
                  <a:pt x="8841" y="803619"/>
                </a:lnTo>
                <a:lnTo>
                  <a:pt x="12856" y="753710"/>
                </a:lnTo>
                <a:lnTo>
                  <a:pt x="17531" y="703789"/>
                </a:lnTo>
                <a:lnTo>
                  <a:pt x="22825" y="653868"/>
                </a:lnTo>
                <a:lnTo>
                  <a:pt x="28702" y="603954"/>
                </a:lnTo>
                <a:lnTo>
                  <a:pt x="35122" y="554057"/>
                </a:lnTo>
                <a:lnTo>
                  <a:pt x="42047" y="504185"/>
                </a:lnTo>
                <a:lnTo>
                  <a:pt x="49438" y="454348"/>
                </a:lnTo>
                <a:lnTo>
                  <a:pt x="57256" y="404555"/>
                </a:lnTo>
                <a:lnTo>
                  <a:pt x="65464" y="354814"/>
                </a:lnTo>
                <a:lnTo>
                  <a:pt x="74023" y="305135"/>
                </a:lnTo>
                <a:lnTo>
                  <a:pt x="90259" y="267789"/>
                </a:lnTo>
                <a:lnTo>
                  <a:pt x="147677" y="250899"/>
                </a:lnTo>
                <a:lnTo>
                  <a:pt x="174099" y="261715"/>
                </a:lnTo>
                <a:lnTo>
                  <a:pt x="213688" y="288432"/>
                </a:lnTo>
                <a:lnTo>
                  <a:pt x="301112" y="349265"/>
                </a:lnTo>
                <a:lnTo>
                  <a:pt x="384373" y="409272"/>
                </a:lnTo>
                <a:lnTo>
                  <a:pt x="507688" y="501392"/>
                </a:lnTo>
                <a:lnTo>
                  <a:pt x="589163" y="564009"/>
                </a:lnTo>
                <a:lnTo>
                  <a:pt x="612976" y="610378"/>
                </a:lnTo>
                <a:lnTo>
                  <a:pt x="607829" y="637097"/>
                </a:lnTo>
                <a:lnTo>
                  <a:pt x="594382" y="656295"/>
                </a:lnTo>
                <a:lnTo>
                  <a:pt x="590728" y="661510"/>
                </a:lnTo>
                <a:lnTo>
                  <a:pt x="555167" y="695196"/>
                </a:lnTo>
                <a:lnTo>
                  <a:pt x="519712" y="729080"/>
                </a:lnTo>
                <a:lnTo>
                  <a:pt x="484330" y="763105"/>
                </a:lnTo>
                <a:lnTo>
                  <a:pt x="413641" y="831359"/>
                </a:lnTo>
                <a:lnTo>
                  <a:pt x="378263" y="865477"/>
                </a:lnTo>
                <a:lnTo>
                  <a:pt x="342817" y="899515"/>
                </a:lnTo>
                <a:lnTo>
                  <a:pt x="307266" y="933417"/>
                </a:lnTo>
                <a:lnTo>
                  <a:pt x="271576" y="967128"/>
                </a:lnTo>
                <a:lnTo>
                  <a:pt x="235711" y="1000592"/>
                </a:lnTo>
                <a:lnTo>
                  <a:pt x="199636" y="1033754"/>
                </a:lnTo>
                <a:lnTo>
                  <a:pt x="163315" y="1066559"/>
                </a:lnTo>
                <a:lnTo>
                  <a:pt x="126715" y="1098950"/>
                </a:lnTo>
                <a:lnTo>
                  <a:pt x="89798" y="1130872"/>
                </a:lnTo>
                <a:lnTo>
                  <a:pt x="63315" y="1143620"/>
                </a:lnTo>
                <a:lnTo>
                  <a:pt x="34376" y="1143187"/>
                </a:lnTo>
                <a:lnTo>
                  <a:pt x="10884" y="1129468"/>
                </a:lnTo>
                <a:close/>
              </a:path>
              <a:path w="2700655" h="2903855">
                <a:moveTo>
                  <a:pt x="985326" y="2889571"/>
                </a:moveTo>
                <a:lnTo>
                  <a:pt x="975848" y="2860557"/>
                </a:lnTo>
                <a:lnTo>
                  <a:pt x="976989" y="2810380"/>
                </a:lnTo>
                <a:lnTo>
                  <a:pt x="978953" y="2760101"/>
                </a:lnTo>
                <a:lnTo>
                  <a:pt x="981704" y="2709732"/>
                </a:lnTo>
                <a:lnTo>
                  <a:pt x="985210" y="2659283"/>
                </a:lnTo>
                <a:lnTo>
                  <a:pt x="989435" y="2608768"/>
                </a:lnTo>
                <a:lnTo>
                  <a:pt x="994348" y="2558196"/>
                </a:lnTo>
                <a:lnTo>
                  <a:pt x="999913" y="2507580"/>
                </a:lnTo>
                <a:lnTo>
                  <a:pt x="1006096" y="2456931"/>
                </a:lnTo>
                <a:lnTo>
                  <a:pt x="1012865" y="2406261"/>
                </a:lnTo>
                <a:lnTo>
                  <a:pt x="1020185" y="2355582"/>
                </a:lnTo>
                <a:lnTo>
                  <a:pt x="1028021" y="2304904"/>
                </a:lnTo>
                <a:lnTo>
                  <a:pt x="1036342" y="2254241"/>
                </a:lnTo>
                <a:lnTo>
                  <a:pt x="1045112" y="2203602"/>
                </a:lnTo>
                <a:lnTo>
                  <a:pt x="1054298" y="2153000"/>
                </a:lnTo>
                <a:lnTo>
                  <a:pt x="1063865" y="2102446"/>
                </a:lnTo>
                <a:lnTo>
                  <a:pt x="1073781" y="2051951"/>
                </a:lnTo>
                <a:lnTo>
                  <a:pt x="1084011" y="2001529"/>
                </a:lnTo>
                <a:lnTo>
                  <a:pt x="1102645" y="1960827"/>
                </a:lnTo>
                <a:lnTo>
                  <a:pt x="1163000" y="1940452"/>
                </a:lnTo>
                <a:lnTo>
                  <a:pt x="1189817" y="1950881"/>
                </a:lnTo>
                <a:lnTo>
                  <a:pt x="1229865" y="1977907"/>
                </a:lnTo>
                <a:lnTo>
                  <a:pt x="1318660" y="2039711"/>
                </a:lnTo>
                <a:lnTo>
                  <a:pt x="1403288" y="2100808"/>
                </a:lnTo>
                <a:lnTo>
                  <a:pt x="1487015" y="2163242"/>
                </a:lnTo>
                <a:lnTo>
                  <a:pt x="1611120" y="2259092"/>
                </a:lnTo>
                <a:lnTo>
                  <a:pt x="1633594" y="2308078"/>
                </a:lnTo>
                <a:lnTo>
                  <a:pt x="1627220" y="2337050"/>
                </a:lnTo>
                <a:lnTo>
                  <a:pt x="1612553" y="2358211"/>
                </a:lnTo>
                <a:lnTo>
                  <a:pt x="1608522" y="2364026"/>
                </a:lnTo>
                <a:lnTo>
                  <a:pt x="1572747" y="2399031"/>
                </a:lnTo>
                <a:lnTo>
                  <a:pt x="1537047" y="2434238"/>
                </a:lnTo>
                <a:lnTo>
                  <a:pt x="1501397" y="2469596"/>
                </a:lnTo>
                <a:lnTo>
                  <a:pt x="1465770" y="2505056"/>
                </a:lnTo>
                <a:lnTo>
                  <a:pt x="1394474" y="2576081"/>
                </a:lnTo>
                <a:lnTo>
                  <a:pt x="1358752" y="2611545"/>
                </a:lnTo>
                <a:lnTo>
                  <a:pt x="1322945" y="2646911"/>
                </a:lnTo>
                <a:lnTo>
                  <a:pt x="1287026" y="2682129"/>
                </a:lnTo>
                <a:lnTo>
                  <a:pt x="1250968" y="2717148"/>
                </a:lnTo>
                <a:lnTo>
                  <a:pt x="1214744" y="2751919"/>
                </a:lnTo>
                <a:lnTo>
                  <a:pt x="1178328" y="2786392"/>
                </a:lnTo>
                <a:lnTo>
                  <a:pt x="1141691" y="2820515"/>
                </a:lnTo>
                <a:lnTo>
                  <a:pt x="1104809" y="2854241"/>
                </a:lnTo>
                <a:lnTo>
                  <a:pt x="1067653" y="2887518"/>
                </a:lnTo>
                <a:lnTo>
                  <a:pt x="1009292" y="2903397"/>
                </a:lnTo>
                <a:lnTo>
                  <a:pt x="985326" y="2889571"/>
                </a:lnTo>
                <a:close/>
              </a:path>
              <a:path w="2700655" h="2903855">
                <a:moveTo>
                  <a:pt x="1012714" y="199339"/>
                </a:moveTo>
                <a:lnTo>
                  <a:pt x="994945" y="113099"/>
                </a:lnTo>
                <a:lnTo>
                  <a:pt x="992446" y="61185"/>
                </a:lnTo>
                <a:lnTo>
                  <a:pt x="990757" y="9249"/>
                </a:lnTo>
                <a:lnTo>
                  <a:pt x="990595" y="0"/>
                </a:lnTo>
                <a:lnTo>
                  <a:pt x="1352993" y="0"/>
                </a:lnTo>
                <a:lnTo>
                  <a:pt x="1311346" y="37337"/>
                </a:lnTo>
                <a:lnTo>
                  <a:pt x="1272431" y="71735"/>
                </a:lnTo>
                <a:lnTo>
                  <a:pt x="1233281" y="105809"/>
                </a:lnTo>
                <a:lnTo>
                  <a:pt x="1193866" y="139511"/>
                </a:lnTo>
                <a:lnTo>
                  <a:pt x="1154158" y="172792"/>
                </a:lnTo>
                <a:lnTo>
                  <a:pt x="1114127" y="205605"/>
                </a:lnTo>
                <a:lnTo>
                  <a:pt x="1080762" y="219923"/>
                </a:lnTo>
                <a:lnTo>
                  <a:pt x="1043582" y="217743"/>
                </a:lnTo>
                <a:lnTo>
                  <a:pt x="1012714" y="199339"/>
                </a:lnTo>
                <a:close/>
              </a:path>
              <a:path w="2700655" h="2903855">
                <a:moveTo>
                  <a:pt x="914066" y="1636660"/>
                </a:moveTo>
                <a:lnTo>
                  <a:pt x="903456" y="1605709"/>
                </a:lnTo>
                <a:lnTo>
                  <a:pt x="903958" y="1554803"/>
                </a:lnTo>
                <a:lnTo>
                  <a:pt x="905279" y="1503832"/>
                </a:lnTo>
                <a:lnTo>
                  <a:pt x="907387" y="1452803"/>
                </a:lnTo>
                <a:lnTo>
                  <a:pt x="910247" y="1401724"/>
                </a:lnTo>
                <a:lnTo>
                  <a:pt x="913826" y="1350601"/>
                </a:lnTo>
                <a:lnTo>
                  <a:pt x="918090" y="1299442"/>
                </a:lnTo>
                <a:lnTo>
                  <a:pt x="923006" y="1248254"/>
                </a:lnTo>
                <a:lnTo>
                  <a:pt x="928539" y="1197043"/>
                </a:lnTo>
                <a:lnTo>
                  <a:pt x="934657" y="1145817"/>
                </a:lnTo>
                <a:lnTo>
                  <a:pt x="941324" y="1094584"/>
                </a:lnTo>
                <a:lnTo>
                  <a:pt x="948508" y="1043349"/>
                </a:lnTo>
                <a:lnTo>
                  <a:pt x="956175" y="992120"/>
                </a:lnTo>
                <a:lnTo>
                  <a:pt x="964290" y="940905"/>
                </a:lnTo>
                <a:lnTo>
                  <a:pt x="972821" y="889710"/>
                </a:lnTo>
                <a:lnTo>
                  <a:pt x="981734" y="838542"/>
                </a:lnTo>
                <a:lnTo>
                  <a:pt x="990994" y="787409"/>
                </a:lnTo>
                <a:lnTo>
                  <a:pt x="1000569" y="736318"/>
                </a:lnTo>
                <a:lnTo>
                  <a:pt x="1010423" y="685275"/>
                </a:lnTo>
                <a:lnTo>
                  <a:pt x="1030176" y="641474"/>
                </a:lnTo>
                <a:lnTo>
                  <a:pt x="1095531" y="620285"/>
                </a:lnTo>
                <a:lnTo>
                  <a:pt x="1124874" y="631926"/>
                </a:lnTo>
                <a:lnTo>
                  <a:pt x="1164786" y="658860"/>
                </a:lnTo>
                <a:lnTo>
                  <a:pt x="1252567" y="719772"/>
                </a:lnTo>
                <a:lnTo>
                  <a:pt x="1336563" y="780015"/>
                </a:lnTo>
                <a:lnTo>
                  <a:pt x="1461071" y="872580"/>
                </a:lnTo>
                <a:lnTo>
                  <a:pt x="1584054" y="967405"/>
                </a:lnTo>
                <a:lnTo>
                  <a:pt x="1609446" y="1020281"/>
                </a:lnTo>
                <a:lnTo>
                  <a:pt x="1602600" y="1051334"/>
                </a:lnTo>
                <a:lnTo>
                  <a:pt x="1581996" y="1080385"/>
                </a:lnTo>
                <a:lnTo>
                  <a:pt x="1546094" y="1115284"/>
                </a:lnTo>
                <a:lnTo>
                  <a:pt x="1510272" y="1150369"/>
                </a:lnTo>
                <a:lnTo>
                  <a:pt x="1474504" y="1185596"/>
                </a:lnTo>
                <a:lnTo>
                  <a:pt x="1438766" y="1220920"/>
                </a:lnTo>
                <a:lnTo>
                  <a:pt x="1367276" y="1291683"/>
                </a:lnTo>
                <a:lnTo>
                  <a:pt x="1331476" y="1327032"/>
                </a:lnTo>
                <a:lnTo>
                  <a:pt x="1295604" y="1362302"/>
                </a:lnTo>
                <a:lnTo>
                  <a:pt x="1259637" y="1397446"/>
                </a:lnTo>
                <a:lnTo>
                  <a:pt x="1223549" y="1432422"/>
                </a:lnTo>
                <a:lnTo>
                  <a:pt x="1187315" y="1467184"/>
                </a:lnTo>
                <a:lnTo>
                  <a:pt x="1150910" y="1501689"/>
                </a:lnTo>
                <a:lnTo>
                  <a:pt x="1114310" y="1535891"/>
                </a:lnTo>
                <a:lnTo>
                  <a:pt x="1077488" y="1569747"/>
                </a:lnTo>
                <a:lnTo>
                  <a:pt x="1040421" y="1603212"/>
                </a:lnTo>
                <a:lnTo>
                  <a:pt x="1003083" y="1636241"/>
                </a:lnTo>
                <a:lnTo>
                  <a:pt x="940141" y="1651803"/>
                </a:lnTo>
                <a:lnTo>
                  <a:pt x="914066" y="1636660"/>
                </a:lnTo>
                <a:close/>
              </a:path>
              <a:path w="2700655" h="2903855">
                <a:moveTo>
                  <a:pt x="2084220" y="859212"/>
                </a:moveTo>
                <a:lnTo>
                  <a:pt x="2068354" y="779697"/>
                </a:lnTo>
                <a:lnTo>
                  <a:pt x="2065711" y="728710"/>
                </a:lnTo>
                <a:lnTo>
                  <a:pt x="2064011" y="677715"/>
                </a:lnTo>
                <a:lnTo>
                  <a:pt x="2063206" y="626721"/>
                </a:lnTo>
                <a:lnTo>
                  <a:pt x="2063249" y="575734"/>
                </a:lnTo>
                <a:lnTo>
                  <a:pt x="2064096" y="524763"/>
                </a:lnTo>
                <a:lnTo>
                  <a:pt x="2065699" y="473815"/>
                </a:lnTo>
                <a:lnTo>
                  <a:pt x="2068012" y="422897"/>
                </a:lnTo>
                <a:lnTo>
                  <a:pt x="2070989" y="372018"/>
                </a:lnTo>
                <a:lnTo>
                  <a:pt x="2074584" y="321183"/>
                </a:lnTo>
                <a:lnTo>
                  <a:pt x="2078750" y="270402"/>
                </a:lnTo>
                <a:lnTo>
                  <a:pt x="2083441" y="219681"/>
                </a:lnTo>
                <a:lnTo>
                  <a:pt x="2088610" y="169028"/>
                </a:lnTo>
                <a:lnTo>
                  <a:pt x="2094213" y="118451"/>
                </a:lnTo>
                <a:lnTo>
                  <a:pt x="2100201" y="67957"/>
                </a:lnTo>
                <a:lnTo>
                  <a:pt x="2106529" y="17553"/>
                </a:lnTo>
                <a:lnTo>
                  <a:pt x="2243674" y="0"/>
                </a:lnTo>
                <a:lnTo>
                  <a:pt x="2254306" y="7175"/>
                </a:lnTo>
                <a:lnTo>
                  <a:pt x="2381574" y="95651"/>
                </a:lnTo>
                <a:lnTo>
                  <a:pt x="2507219" y="186531"/>
                </a:lnTo>
                <a:lnTo>
                  <a:pt x="2672640" y="310825"/>
                </a:lnTo>
                <a:lnTo>
                  <a:pt x="2700506" y="360036"/>
                </a:lnTo>
                <a:lnTo>
                  <a:pt x="2696083" y="387497"/>
                </a:lnTo>
                <a:lnTo>
                  <a:pt x="2678497" y="412076"/>
                </a:lnTo>
                <a:lnTo>
                  <a:pt x="2639633" y="447189"/>
                </a:lnTo>
                <a:lnTo>
                  <a:pt x="2600903" y="482533"/>
                </a:lnTo>
                <a:lnTo>
                  <a:pt x="2562255" y="518036"/>
                </a:lnTo>
                <a:lnTo>
                  <a:pt x="2484997" y="589216"/>
                </a:lnTo>
                <a:lnTo>
                  <a:pt x="2446283" y="624745"/>
                </a:lnTo>
                <a:lnTo>
                  <a:pt x="2407443" y="660132"/>
                </a:lnTo>
                <a:lnTo>
                  <a:pt x="2368424" y="695303"/>
                </a:lnTo>
                <a:lnTo>
                  <a:pt x="2329176" y="730184"/>
                </a:lnTo>
                <a:lnTo>
                  <a:pt x="2289646" y="764699"/>
                </a:lnTo>
                <a:lnTo>
                  <a:pt x="2249781" y="798775"/>
                </a:lnTo>
                <a:lnTo>
                  <a:pt x="2209530" y="832336"/>
                </a:lnTo>
                <a:lnTo>
                  <a:pt x="2168841" y="865307"/>
                </a:lnTo>
                <a:lnTo>
                  <a:pt x="2141140" y="876740"/>
                </a:lnTo>
                <a:lnTo>
                  <a:pt x="2110103" y="874638"/>
                </a:lnTo>
                <a:lnTo>
                  <a:pt x="2084220" y="859212"/>
                </a:lnTo>
                <a:close/>
              </a:path>
              <a:path w="2700655" h="2903855">
                <a:moveTo>
                  <a:pt x="2077008" y="2124872"/>
                </a:moveTo>
                <a:lnTo>
                  <a:pt x="2067032" y="2099043"/>
                </a:lnTo>
                <a:lnTo>
                  <a:pt x="2066036" y="2048670"/>
                </a:lnTo>
                <a:lnTo>
                  <a:pt x="2066013" y="1998245"/>
                </a:lnTo>
                <a:lnTo>
                  <a:pt x="2066916" y="1947779"/>
                </a:lnTo>
                <a:lnTo>
                  <a:pt x="2068699" y="1897284"/>
                </a:lnTo>
                <a:lnTo>
                  <a:pt x="2071315" y="1846769"/>
                </a:lnTo>
                <a:lnTo>
                  <a:pt x="2074718" y="1796246"/>
                </a:lnTo>
                <a:lnTo>
                  <a:pt x="2078860" y="1745726"/>
                </a:lnTo>
                <a:lnTo>
                  <a:pt x="2083694" y="1695220"/>
                </a:lnTo>
                <a:lnTo>
                  <a:pt x="2089174" y="1644738"/>
                </a:lnTo>
                <a:lnTo>
                  <a:pt x="2095253" y="1594292"/>
                </a:lnTo>
                <a:lnTo>
                  <a:pt x="2101885" y="1543892"/>
                </a:lnTo>
                <a:lnTo>
                  <a:pt x="2109022" y="1493550"/>
                </a:lnTo>
                <a:lnTo>
                  <a:pt x="2116618" y="1443276"/>
                </a:lnTo>
                <a:lnTo>
                  <a:pt x="2124625" y="1393082"/>
                </a:lnTo>
                <a:lnTo>
                  <a:pt x="2132998" y="1342977"/>
                </a:lnTo>
                <a:lnTo>
                  <a:pt x="2148426" y="1307460"/>
                </a:lnTo>
                <a:lnTo>
                  <a:pt x="2202773" y="1291645"/>
                </a:lnTo>
                <a:lnTo>
                  <a:pt x="2227960" y="1302081"/>
                </a:lnTo>
                <a:lnTo>
                  <a:pt x="2267214" y="1328572"/>
                </a:lnTo>
                <a:lnTo>
                  <a:pt x="2349412" y="1385670"/>
                </a:lnTo>
                <a:lnTo>
                  <a:pt x="2429181" y="1442994"/>
                </a:lnTo>
                <a:lnTo>
                  <a:pt x="2547464" y="1531051"/>
                </a:lnTo>
                <a:lnTo>
                  <a:pt x="2625653" y="1590945"/>
                </a:lnTo>
                <a:lnTo>
                  <a:pt x="2648401" y="1635102"/>
                </a:lnTo>
                <a:lnTo>
                  <a:pt x="2643678" y="1660720"/>
                </a:lnTo>
                <a:lnTo>
                  <a:pt x="2631048" y="1679082"/>
                </a:lnTo>
                <a:lnTo>
                  <a:pt x="2627439" y="1684329"/>
                </a:lnTo>
                <a:lnTo>
                  <a:pt x="2591190" y="1718463"/>
                </a:lnTo>
                <a:lnTo>
                  <a:pt x="2555049" y="1752840"/>
                </a:lnTo>
                <a:lnTo>
                  <a:pt x="2518973" y="1787389"/>
                </a:lnTo>
                <a:lnTo>
                  <a:pt x="2446846" y="1856721"/>
                </a:lnTo>
                <a:lnTo>
                  <a:pt x="2410708" y="1891362"/>
                </a:lnTo>
                <a:lnTo>
                  <a:pt x="2374464" y="1925892"/>
                </a:lnTo>
                <a:lnTo>
                  <a:pt x="2338071" y="1960238"/>
                </a:lnTo>
                <a:lnTo>
                  <a:pt x="2301486" y="1994332"/>
                </a:lnTo>
                <a:lnTo>
                  <a:pt x="2264665" y="2028101"/>
                </a:lnTo>
                <a:lnTo>
                  <a:pt x="2227566" y="2061476"/>
                </a:lnTo>
                <a:lnTo>
                  <a:pt x="2190146" y="2094384"/>
                </a:lnTo>
                <a:lnTo>
                  <a:pt x="2152361" y="2126755"/>
                </a:lnTo>
                <a:lnTo>
                  <a:pt x="2127045" y="2138583"/>
                </a:lnTo>
                <a:lnTo>
                  <a:pt x="2099470" y="2138004"/>
                </a:lnTo>
                <a:lnTo>
                  <a:pt x="2077008" y="2124872"/>
                </a:lnTo>
                <a:close/>
              </a:path>
            </a:pathLst>
          </a:custGeom>
          <a:solidFill>
            <a:srgbClr val="FAB5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89932" y="2142789"/>
            <a:ext cx="1295718" cy="45466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lnSpc>
                <a:spcPct val="100000"/>
              </a:lnSpc>
              <a:spcBef>
                <a:spcPts val="50"/>
              </a:spcBef>
            </a:pPr>
            <a:r>
              <a:rPr sz="2900" spc="-110" dirty="0"/>
              <a:t>EQUITY</a:t>
            </a:r>
            <a:endParaRPr sz="2900"/>
          </a:p>
        </p:txBody>
      </p:sp>
      <p:sp>
        <p:nvSpPr>
          <p:cNvPr id="8" name="object 8"/>
          <p:cNvSpPr txBox="1"/>
          <p:nvPr/>
        </p:nvSpPr>
        <p:spPr>
          <a:xfrm>
            <a:off x="2031512" y="2142789"/>
            <a:ext cx="1749743" cy="45466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lnSpc>
                <a:spcPct val="100000"/>
              </a:lnSpc>
              <a:spcBef>
                <a:spcPts val="50"/>
              </a:spcBef>
            </a:pPr>
            <a:r>
              <a:rPr sz="2900" spc="-83" dirty="0">
                <a:solidFill>
                  <a:srgbClr val="F7F7F7"/>
                </a:solidFill>
                <a:latin typeface="Arial"/>
                <a:cs typeface="Arial"/>
              </a:rPr>
              <a:t>EQUALITY</a:t>
            </a:r>
            <a:endParaRPr sz="2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4701713"/>
            <a:ext cx="1281748" cy="1299210"/>
          </a:xfrm>
          <a:custGeom>
            <a:avLst/>
            <a:gdLst/>
            <a:ahLst/>
            <a:cxnLst/>
            <a:rect l="l" t="t" r="r" b="b"/>
            <a:pathLst>
              <a:path w="2563495" h="2598420">
                <a:moveTo>
                  <a:pt x="778450" y="0"/>
                </a:moveTo>
                <a:lnTo>
                  <a:pt x="706434" y="18704"/>
                </a:lnTo>
                <a:lnTo>
                  <a:pt x="660186" y="37722"/>
                </a:lnTo>
                <a:lnTo>
                  <a:pt x="614243" y="57659"/>
                </a:lnTo>
                <a:lnTo>
                  <a:pt x="568596" y="78462"/>
                </a:lnTo>
                <a:lnTo>
                  <a:pt x="523240" y="100082"/>
                </a:lnTo>
                <a:lnTo>
                  <a:pt x="478164" y="122466"/>
                </a:lnTo>
                <a:lnTo>
                  <a:pt x="433362" y="145563"/>
                </a:lnTo>
                <a:lnTo>
                  <a:pt x="388825" y="169322"/>
                </a:lnTo>
                <a:lnTo>
                  <a:pt x="344545" y="193692"/>
                </a:lnTo>
                <a:lnTo>
                  <a:pt x="300514" y="218620"/>
                </a:lnTo>
                <a:lnTo>
                  <a:pt x="256725" y="244056"/>
                </a:lnTo>
                <a:lnTo>
                  <a:pt x="213169" y="269948"/>
                </a:lnTo>
                <a:lnTo>
                  <a:pt x="169839" y="296245"/>
                </a:lnTo>
                <a:lnTo>
                  <a:pt x="126726" y="322896"/>
                </a:lnTo>
                <a:lnTo>
                  <a:pt x="97054" y="375896"/>
                </a:lnTo>
                <a:lnTo>
                  <a:pt x="106721" y="400839"/>
                </a:lnTo>
                <a:lnTo>
                  <a:pt x="161421" y="443925"/>
                </a:lnTo>
                <a:lnTo>
                  <a:pt x="250149" y="501744"/>
                </a:lnTo>
                <a:lnTo>
                  <a:pt x="334805" y="554760"/>
                </a:lnTo>
                <a:lnTo>
                  <a:pt x="464121" y="632535"/>
                </a:lnTo>
                <a:lnTo>
                  <a:pt x="507468" y="657929"/>
                </a:lnTo>
                <a:lnTo>
                  <a:pt x="530213" y="665300"/>
                </a:lnTo>
                <a:lnTo>
                  <a:pt x="553135" y="662091"/>
                </a:lnTo>
                <a:lnTo>
                  <a:pt x="573239" y="649095"/>
                </a:lnTo>
                <a:lnTo>
                  <a:pt x="584474" y="631804"/>
                </a:lnTo>
                <a:lnTo>
                  <a:pt x="587527" y="627107"/>
                </a:lnTo>
                <a:lnTo>
                  <a:pt x="605954" y="580324"/>
                </a:lnTo>
                <a:lnTo>
                  <a:pt x="624636" y="533569"/>
                </a:lnTo>
                <a:lnTo>
                  <a:pt x="643481" y="486826"/>
                </a:lnTo>
                <a:lnTo>
                  <a:pt x="681304" y="393308"/>
                </a:lnTo>
                <a:lnTo>
                  <a:pt x="700099" y="346501"/>
                </a:lnTo>
                <a:lnTo>
                  <a:pt x="718698" y="299638"/>
                </a:lnTo>
                <a:lnTo>
                  <a:pt x="737009" y="252703"/>
                </a:lnTo>
                <a:lnTo>
                  <a:pt x="754942" y="205680"/>
                </a:lnTo>
                <a:lnTo>
                  <a:pt x="772406" y="158553"/>
                </a:lnTo>
                <a:lnTo>
                  <a:pt x="789312" y="111304"/>
                </a:lnTo>
                <a:lnTo>
                  <a:pt x="805569" y="63916"/>
                </a:lnTo>
                <a:lnTo>
                  <a:pt x="807252" y="38114"/>
                </a:lnTo>
                <a:lnTo>
                  <a:pt x="797374" y="14647"/>
                </a:lnTo>
                <a:lnTo>
                  <a:pt x="778450" y="0"/>
                </a:lnTo>
                <a:close/>
              </a:path>
              <a:path w="2563495" h="2598420">
                <a:moveTo>
                  <a:pt x="2535091" y="215505"/>
                </a:moveTo>
                <a:lnTo>
                  <a:pt x="2462348" y="237155"/>
                </a:lnTo>
                <a:lnTo>
                  <a:pt x="2416635" y="257885"/>
                </a:lnTo>
                <a:lnTo>
                  <a:pt x="2371160" y="279469"/>
                </a:lnTo>
                <a:lnTo>
                  <a:pt x="2325920" y="301860"/>
                </a:lnTo>
                <a:lnTo>
                  <a:pt x="2280912" y="325012"/>
                </a:lnTo>
                <a:lnTo>
                  <a:pt x="2236135" y="348881"/>
                </a:lnTo>
                <a:lnTo>
                  <a:pt x="2191585" y="373420"/>
                </a:lnTo>
                <a:lnTo>
                  <a:pt x="2147261" y="398583"/>
                </a:lnTo>
                <a:lnTo>
                  <a:pt x="2103160" y="424325"/>
                </a:lnTo>
                <a:lnTo>
                  <a:pt x="2059279" y="450601"/>
                </a:lnTo>
                <a:lnTo>
                  <a:pt x="2015615" y="477364"/>
                </a:lnTo>
                <a:lnTo>
                  <a:pt x="1972168" y="504568"/>
                </a:lnTo>
                <a:lnTo>
                  <a:pt x="1928932" y="532169"/>
                </a:lnTo>
                <a:lnTo>
                  <a:pt x="1885908" y="560119"/>
                </a:lnTo>
                <a:lnTo>
                  <a:pt x="1843091" y="588375"/>
                </a:lnTo>
                <a:lnTo>
                  <a:pt x="1816019" y="616976"/>
                </a:lnTo>
                <a:lnTo>
                  <a:pt x="1810239" y="646643"/>
                </a:lnTo>
                <a:lnTo>
                  <a:pt x="1819261" y="672923"/>
                </a:lnTo>
                <a:lnTo>
                  <a:pt x="1874231" y="716765"/>
                </a:lnTo>
                <a:lnTo>
                  <a:pt x="1964362" y="775476"/>
                </a:lnTo>
                <a:lnTo>
                  <a:pt x="2050896" y="829539"/>
                </a:lnTo>
                <a:lnTo>
                  <a:pt x="2138381" y="882191"/>
                </a:lnTo>
                <a:lnTo>
                  <a:pt x="2226703" y="933604"/>
                </a:lnTo>
                <a:lnTo>
                  <a:pt x="2250035" y="940280"/>
                </a:lnTo>
                <a:lnTo>
                  <a:pt x="2274064" y="935812"/>
                </a:lnTo>
                <a:lnTo>
                  <a:pt x="2295602" y="921074"/>
                </a:lnTo>
                <a:lnTo>
                  <a:pt x="2308038" y="902141"/>
                </a:lnTo>
                <a:lnTo>
                  <a:pt x="2311456" y="896939"/>
                </a:lnTo>
                <a:lnTo>
                  <a:pt x="2330839" y="849965"/>
                </a:lnTo>
                <a:lnTo>
                  <a:pt x="2350464" y="802984"/>
                </a:lnTo>
                <a:lnTo>
                  <a:pt x="2370255" y="755988"/>
                </a:lnTo>
                <a:lnTo>
                  <a:pt x="2410029" y="661917"/>
                </a:lnTo>
                <a:lnTo>
                  <a:pt x="2429861" y="614825"/>
                </a:lnTo>
                <a:lnTo>
                  <a:pt x="2449553" y="567684"/>
                </a:lnTo>
                <a:lnTo>
                  <a:pt x="2469029" y="520486"/>
                </a:lnTo>
                <a:lnTo>
                  <a:pt x="2488214" y="473223"/>
                </a:lnTo>
                <a:lnTo>
                  <a:pt x="2507031" y="425885"/>
                </a:lnTo>
                <a:lnTo>
                  <a:pt x="2525404" y="378465"/>
                </a:lnTo>
                <a:lnTo>
                  <a:pt x="2543256" y="330954"/>
                </a:lnTo>
                <a:lnTo>
                  <a:pt x="2560512" y="283344"/>
                </a:lnTo>
                <a:lnTo>
                  <a:pt x="2563499" y="255419"/>
                </a:lnTo>
                <a:lnTo>
                  <a:pt x="2554258" y="230504"/>
                </a:lnTo>
                <a:lnTo>
                  <a:pt x="2535091" y="215505"/>
                </a:lnTo>
                <a:close/>
              </a:path>
              <a:path w="2563495" h="2598420">
                <a:moveTo>
                  <a:pt x="349368" y="1123526"/>
                </a:moveTo>
                <a:lnTo>
                  <a:pt x="268071" y="1139157"/>
                </a:lnTo>
                <a:lnTo>
                  <a:pt x="219866" y="1156114"/>
                </a:lnTo>
                <a:lnTo>
                  <a:pt x="171971" y="1173897"/>
                </a:lnTo>
                <a:lnTo>
                  <a:pt x="124377" y="1192468"/>
                </a:lnTo>
                <a:lnTo>
                  <a:pt x="77076" y="1211788"/>
                </a:lnTo>
                <a:lnTo>
                  <a:pt x="30062" y="1231817"/>
                </a:lnTo>
                <a:lnTo>
                  <a:pt x="0" y="1245131"/>
                </a:lnTo>
                <a:lnTo>
                  <a:pt x="0" y="1902885"/>
                </a:lnTo>
                <a:lnTo>
                  <a:pt x="37746" y="1925301"/>
                </a:lnTo>
                <a:lnTo>
                  <a:pt x="67379" y="1935561"/>
                </a:lnTo>
                <a:lnTo>
                  <a:pt x="96719" y="1932811"/>
                </a:lnTo>
                <a:lnTo>
                  <a:pt x="121897" y="1917679"/>
                </a:lnTo>
                <a:lnTo>
                  <a:pt x="139046" y="1890792"/>
                </a:lnTo>
                <a:lnTo>
                  <a:pt x="157122" y="1842072"/>
                </a:lnTo>
                <a:lnTo>
                  <a:pt x="175443" y="1793348"/>
                </a:lnTo>
                <a:lnTo>
                  <a:pt x="193936" y="1744609"/>
                </a:lnTo>
                <a:lnTo>
                  <a:pt x="231143" y="1647037"/>
                </a:lnTo>
                <a:lnTo>
                  <a:pt x="249713" y="1598182"/>
                </a:lnTo>
                <a:lnTo>
                  <a:pt x="268163" y="1549266"/>
                </a:lnTo>
                <a:lnTo>
                  <a:pt x="286421" y="1500278"/>
                </a:lnTo>
                <a:lnTo>
                  <a:pt x="304414" y="1451207"/>
                </a:lnTo>
                <a:lnTo>
                  <a:pt x="322070" y="1402040"/>
                </a:lnTo>
                <a:lnTo>
                  <a:pt x="339314" y="1352767"/>
                </a:lnTo>
                <a:lnTo>
                  <a:pt x="356076" y="1303377"/>
                </a:lnTo>
                <a:lnTo>
                  <a:pt x="372281" y="1253857"/>
                </a:lnTo>
                <a:lnTo>
                  <a:pt x="387858" y="1204198"/>
                </a:lnTo>
                <a:lnTo>
                  <a:pt x="388557" y="1172264"/>
                </a:lnTo>
                <a:lnTo>
                  <a:pt x="374542" y="1142649"/>
                </a:lnTo>
                <a:lnTo>
                  <a:pt x="349368" y="1123526"/>
                </a:lnTo>
                <a:close/>
              </a:path>
              <a:path w="2563495" h="2598420">
                <a:moveTo>
                  <a:pt x="1489491" y="569853"/>
                </a:moveTo>
                <a:lnTo>
                  <a:pt x="1414228" y="590750"/>
                </a:lnTo>
                <a:lnTo>
                  <a:pt x="1367982" y="610983"/>
                </a:lnTo>
                <a:lnTo>
                  <a:pt x="1322001" y="632042"/>
                </a:lnTo>
                <a:lnTo>
                  <a:pt x="1276280" y="653885"/>
                </a:lnTo>
                <a:lnTo>
                  <a:pt x="1230810" y="676469"/>
                </a:lnTo>
                <a:lnTo>
                  <a:pt x="1185583" y="699752"/>
                </a:lnTo>
                <a:lnTo>
                  <a:pt x="1140592" y="723692"/>
                </a:lnTo>
                <a:lnTo>
                  <a:pt x="1095830" y="748246"/>
                </a:lnTo>
                <a:lnTo>
                  <a:pt x="1051289" y="773371"/>
                </a:lnTo>
                <a:lnTo>
                  <a:pt x="1006961" y="799025"/>
                </a:lnTo>
                <a:lnTo>
                  <a:pt x="962839" y="825166"/>
                </a:lnTo>
                <a:lnTo>
                  <a:pt x="918915" y="851750"/>
                </a:lnTo>
                <a:lnTo>
                  <a:pt x="875181" y="878736"/>
                </a:lnTo>
                <a:lnTo>
                  <a:pt x="831631" y="906081"/>
                </a:lnTo>
                <a:lnTo>
                  <a:pt x="788256" y="933742"/>
                </a:lnTo>
                <a:lnTo>
                  <a:pt x="745049" y="961677"/>
                </a:lnTo>
                <a:lnTo>
                  <a:pt x="715817" y="992212"/>
                </a:lnTo>
                <a:lnTo>
                  <a:pt x="709864" y="1024097"/>
                </a:lnTo>
                <a:lnTo>
                  <a:pt x="720041" y="1052505"/>
                </a:lnTo>
                <a:lnTo>
                  <a:pt x="776430" y="1097740"/>
                </a:lnTo>
                <a:lnTo>
                  <a:pt x="864360" y="1155240"/>
                </a:lnTo>
                <a:lnTo>
                  <a:pt x="948994" y="1208562"/>
                </a:lnTo>
                <a:lnTo>
                  <a:pt x="1034463" y="1260644"/>
                </a:lnTo>
                <a:lnTo>
                  <a:pt x="1164015" y="1336772"/>
                </a:lnTo>
                <a:lnTo>
                  <a:pt x="1189555" y="1344516"/>
                </a:lnTo>
                <a:lnTo>
                  <a:pt x="1215510" y="1340080"/>
                </a:lnTo>
                <a:lnTo>
                  <a:pt x="1238590" y="1324271"/>
                </a:lnTo>
                <a:lnTo>
                  <a:pt x="1255509" y="1297898"/>
                </a:lnTo>
                <a:lnTo>
                  <a:pt x="1274559" y="1251294"/>
                </a:lnTo>
                <a:lnTo>
                  <a:pt x="1293832" y="1204694"/>
                </a:lnTo>
                <a:lnTo>
                  <a:pt x="1313264" y="1158089"/>
                </a:lnTo>
                <a:lnTo>
                  <a:pt x="1352335" y="1064828"/>
                </a:lnTo>
                <a:lnTo>
                  <a:pt x="1371842" y="1018155"/>
                </a:lnTo>
                <a:lnTo>
                  <a:pt x="1391241" y="971442"/>
                </a:lnTo>
                <a:lnTo>
                  <a:pt x="1410466" y="924681"/>
                </a:lnTo>
                <a:lnTo>
                  <a:pt x="1429450" y="877863"/>
                </a:lnTo>
                <a:lnTo>
                  <a:pt x="1448128" y="830979"/>
                </a:lnTo>
                <a:lnTo>
                  <a:pt x="1466434" y="784020"/>
                </a:lnTo>
                <a:lnTo>
                  <a:pt x="1484299" y="736979"/>
                </a:lnTo>
                <a:lnTo>
                  <a:pt x="1501660" y="689846"/>
                </a:lnTo>
                <a:lnTo>
                  <a:pt x="1518448" y="642612"/>
                </a:lnTo>
                <a:lnTo>
                  <a:pt x="1520948" y="612856"/>
                </a:lnTo>
                <a:lnTo>
                  <a:pt x="1510427" y="586139"/>
                </a:lnTo>
                <a:lnTo>
                  <a:pt x="1489491" y="569853"/>
                </a:lnTo>
                <a:close/>
              </a:path>
              <a:path w="2563495" h="2598420">
                <a:moveTo>
                  <a:pt x="1240369" y="1780435"/>
                </a:moveTo>
                <a:lnTo>
                  <a:pt x="1164193" y="1795711"/>
                </a:lnTo>
                <a:lnTo>
                  <a:pt x="1115735" y="1812623"/>
                </a:lnTo>
                <a:lnTo>
                  <a:pt x="1067671" y="1830527"/>
                </a:lnTo>
                <a:lnTo>
                  <a:pt x="1019988" y="1849362"/>
                </a:lnTo>
                <a:lnTo>
                  <a:pt x="972671" y="1869069"/>
                </a:lnTo>
                <a:lnTo>
                  <a:pt x="925707" y="1889587"/>
                </a:lnTo>
                <a:lnTo>
                  <a:pt x="879082" y="1910856"/>
                </a:lnTo>
                <a:lnTo>
                  <a:pt x="832783" y="1932816"/>
                </a:lnTo>
                <a:lnTo>
                  <a:pt x="786797" y="1955407"/>
                </a:lnTo>
                <a:lnTo>
                  <a:pt x="741109" y="1978569"/>
                </a:lnTo>
                <a:lnTo>
                  <a:pt x="695706" y="2002242"/>
                </a:lnTo>
                <a:lnTo>
                  <a:pt x="650575" y="2026366"/>
                </a:lnTo>
                <a:lnTo>
                  <a:pt x="605701" y="2050881"/>
                </a:lnTo>
                <a:lnTo>
                  <a:pt x="561072" y="2075726"/>
                </a:lnTo>
                <a:lnTo>
                  <a:pt x="532154" y="2128859"/>
                </a:lnTo>
                <a:lnTo>
                  <a:pt x="543898" y="2154946"/>
                </a:lnTo>
                <a:lnTo>
                  <a:pt x="603431" y="2201175"/>
                </a:lnTo>
                <a:lnTo>
                  <a:pt x="688561" y="2257172"/>
                </a:lnTo>
                <a:lnTo>
                  <a:pt x="815333" y="2337418"/>
                </a:lnTo>
                <a:lnTo>
                  <a:pt x="943609" y="2415436"/>
                </a:lnTo>
                <a:lnTo>
                  <a:pt x="986654" y="2441019"/>
                </a:lnTo>
                <a:lnTo>
                  <a:pt x="1011497" y="2449794"/>
                </a:lnTo>
                <a:lnTo>
                  <a:pt x="1035972" y="2447551"/>
                </a:lnTo>
                <a:lnTo>
                  <a:pt x="1056920" y="2434902"/>
                </a:lnTo>
                <a:lnTo>
                  <a:pt x="1071184" y="2412463"/>
                </a:lnTo>
                <a:lnTo>
                  <a:pt x="1088370" y="2365593"/>
                </a:lnTo>
                <a:lnTo>
                  <a:pt x="1105824" y="2318761"/>
                </a:lnTo>
                <a:lnTo>
                  <a:pt x="1123445" y="2271942"/>
                </a:lnTo>
                <a:lnTo>
                  <a:pt x="1141134" y="2225115"/>
                </a:lnTo>
                <a:lnTo>
                  <a:pt x="1158792" y="2178256"/>
                </a:lnTo>
                <a:lnTo>
                  <a:pt x="1176320" y="2131344"/>
                </a:lnTo>
                <a:lnTo>
                  <a:pt x="1193619" y="2084354"/>
                </a:lnTo>
                <a:lnTo>
                  <a:pt x="1210589" y="2037266"/>
                </a:lnTo>
                <a:lnTo>
                  <a:pt x="1227130" y="1990055"/>
                </a:lnTo>
                <a:lnTo>
                  <a:pt x="1243145" y="1942700"/>
                </a:lnTo>
                <a:lnTo>
                  <a:pt x="1258532" y="1895177"/>
                </a:lnTo>
                <a:lnTo>
                  <a:pt x="1273194" y="1847464"/>
                </a:lnTo>
                <a:lnTo>
                  <a:pt x="1273403" y="1821102"/>
                </a:lnTo>
                <a:lnTo>
                  <a:pt x="1261473" y="1796472"/>
                </a:lnTo>
                <a:lnTo>
                  <a:pt x="1240369" y="1780435"/>
                </a:lnTo>
                <a:close/>
              </a:path>
              <a:path w="2563495" h="2598420">
                <a:moveTo>
                  <a:pt x="2144810" y="2493204"/>
                </a:moveTo>
                <a:lnTo>
                  <a:pt x="2070029" y="2506412"/>
                </a:lnTo>
                <a:lnTo>
                  <a:pt x="2022512" y="2521931"/>
                </a:lnTo>
                <a:lnTo>
                  <a:pt x="1975416" y="2538401"/>
                </a:lnTo>
                <a:lnTo>
                  <a:pt x="1928726" y="2555764"/>
                </a:lnTo>
                <a:lnTo>
                  <a:pt x="1882425" y="2573966"/>
                </a:lnTo>
                <a:lnTo>
                  <a:pt x="1836497" y="2592948"/>
                </a:lnTo>
                <a:lnTo>
                  <a:pt x="1824644" y="2598074"/>
                </a:lnTo>
                <a:lnTo>
                  <a:pt x="2166952" y="2598074"/>
                </a:lnTo>
                <a:lnTo>
                  <a:pt x="2178467" y="2558999"/>
                </a:lnTo>
                <a:lnTo>
                  <a:pt x="2178182" y="2533371"/>
                </a:lnTo>
                <a:lnTo>
                  <a:pt x="2165920" y="2509233"/>
                </a:lnTo>
                <a:lnTo>
                  <a:pt x="2144810" y="2493204"/>
                </a:lnTo>
                <a:close/>
              </a:path>
              <a:path w="2563495" h="2598420">
                <a:moveTo>
                  <a:pt x="2270543" y="1357871"/>
                </a:moveTo>
                <a:lnTo>
                  <a:pt x="2198417" y="1376506"/>
                </a:lnTo>
                <a:lnTo>
                  <a:pt x="2151014" y="1395848"/>
                </a:lnTo>
                <a:lnTo>
                  <a:pt x="2103971" y="1416197"/>
                </a:lnTo>
                <a:lnTo>
                  <a:pt x="2057277" y="1437489"/>
                </a:lnTo>
                <a:lnTo>
                  <a:pt x="2010922" y="1459659"/>
                </a:lnTo>
                <a:lnTo>
                  <a:pt x="1964895" y="1482644"/>
                </a:lnTo>
                <a:lnTo>
                  <a:pt x="1919188" y="1506380"/>
                </a:lnTo>
                <a:lnTo>
                  <a:pt x="1873790" y="1530803"/>
                </a:lnTo>
                <a:lnTo>
                  <a:pt x="1828691" y="1555847"/>
                </a:lnTo>
                <a:lnTo>
                  <a:pt x="1783882" y="1581450"/>
                </a:lnTo>
                <a:lnTo>
                  <a:pt x="1739351" y="1607546"/>
                </a:lnTo>
                <a:lnTo>
                  <a:pt x="1695090" y="1634072"/>
                </a:lnTo>
                <a:lnTo>
                  <a:pt x="1651088" y="1660964"/>
                </a:lnTo>
                <a:lnTo>
                  <a:pt x="1622899" y="1711210"/>
                </a:lnTo>
                <a:lnTo>
                  <a:pt x="1632255" y="1734990"/>
                </a:lnTo>
                <a:lnTo>
                  <a:pt x="1632608" y="1735228"/>
                </a:lnTo>
                <a:lnTo>
                  <a:pt x="1648979" y="1751900"/>
                </a:lnTo>
                <a:lnTo>
                  <a:pt x="1685666" y="1776658"/>
                </a:lnTo>
                <a:lnTo>
                  <a:pt x="1769267" y="1831240"/>
                </a:lnTo>
                <a:lnTo>
                  <a:pt x="1850571" y="1882319"/>
                </a:lnTo>
                <a:lnTo>
                  <a:pt x="1974019" y="1956839"/>
                </a:lnTo>
                <a:lnTo>
                  <a:pt x="2015532" y="1981244"/>
                </a:lnTo>
                <a:lnTo>
                  <a:pt x="2037136" y="1988221"/>
                </a:lnTo>
                <a:lnTo>
                  <a:pt x="2059044" y="1985266"/>
                </a:lnTo>
                <a:lnTo>
                  <a:pt x="2078388" y="1972978"/>
                </a:lnTo>
                <a:lnTo>
                  <a:pt x="2089212" y="1956629"/>
                </a:lnTo>
                <a:lnTo>
                  <a:pt x="2092304" y="1951958"/>
                </a:lnTo>
                <a:lnTo>
                  <a:pt x="2111141" y="1903729"/>
                </a:lnTo>
                <a:lnTo>
                  <a:pt x="2130287" y="1855508"/>
                </a:lnTo>
                <a:lnTo>
                  <a:pt x="2149623" y="1807277"/>
                </a:lnTo>
                <a:lnTo>
                  <a:pt x="2169030" y="1759015"/>
                </a:lnTo>
                <a:lnTo>
                  <a:pt x="2188389" y="1710704"/>
                </a:lnTo>
                <a:lnTo>
                  <a:pt x="2207581" y="1662325"/>
                </a:lnTo>
                <a:lnTo>
                  <a:pt x="2226487" y="1613858"/>
                </a:lnTo>
                <a:lnTo>
                  <a:pt x="2244989" y="1565284"/>
                </a:lnTo>
                <a:lnTo>
                  <a:pt x="2262968" y="1516584"/>
                </a:lnTo>
                <a:lnTo>
                  <a:pt x="2280304" y="1467737"/>
                </a:lnTo>
                <a:lnTo>
                  <a:pt x="2296880" y="1418726"/>
                </a:lnTo>
                <a:lnTo>
                  <a:pt x="2298197" y="1394179"/>
                </a:lnTo>
                <a:lnTo>
                  <a:pt x="2288649" y="1371873"/>
                </a:lnTo>
                <a:lnTo>
                  <a:pt x="2270543" y="1357871"/>
                </a:lnTo>
                <a:close/>
              </a:path>
            </a:pathLst>
          </a:custGeom>
          <a:solidFill>
            <a:srgbClr val="FAB5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44730" y="4664444"/>
            <a:ext cx="1633326" cy="13357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48223" y="1295431"/>
            <a:ext cx="4411980" cy="4458653"/>
            <a:chOff x="9096445" y="876361"/>
            <a:chExt cx="8823960" cy="89173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64907" y="1951270"/>
              <a:ext cx="7357795" cy="6629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96445" y="876361"/>
              <a:ext cx="5727649" cy="19182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13086" y="7205138"/>
              <a:ext cx="5506748" cy="258797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9503" y="1043973"/>
            <a:ext cx="3340735" cy="101282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lnSpc>
                <a:spcPts val="3158"/>
              </a:lnSpc>
              <a:spcBef>
                <a:spcPts val="50"/>
              </a:spcBef>
            </a:pPr>
            <a:r>
              <a:rPr sz="2900" spc="-70" dirty="0"/>
              <a:t>BUILDING</a:t>
            </a:r>
            <a:r>
              <a:rPr sz="2900" spc="-113" dirty="0"/>
              <a:t> </a:t>
            </a:r>
            <a:r>
              <a:rPr sz="2900" spc="-35" dirty="0"/>
              <a:t>BEYOND</a:t>
            </a:r>
            <a:endParaRPr sz="2900"/>
          </a:p>
          <a:p>
            <a:pPr marL="649605" algn="ctr">
              <a:lnSpc>
                <a:spcPts val="4718"/>
              </a:lnSpc>
            </a:pPr>
            <a:r>
              <a:rPr sz="4200" spc="483" dirty="0">
                <a:solidFill>
                  <a:srgbClr val="FAD060"/>
                </a:solidFill>
              </a:rPr>
              <a:t>Inclusion</a:t>
            </a:r>
            <a:endParaRPr sz="4200"/>
          </a:p>
        </p:txBody>
      </p:sp>
      <p:sp>
        <p:nvSpPr>
          <p:cNvPr id="7" name="object 7"/>
          <p:cNvSpPr txBox="1"/>
          <p:nvPr/>
        </p:nvSpPr>
        <p:spPr>
          <a:xfrm>
            <a:off x="118081" y="2063280"/>
            <a:ext cx="4054158" cy="3864777"/>
          </a:xfrm>
          <a:prstGeom prst="rect">
            <a:avLst/>
          </a:prstGeom>
        </p:spPr>
        <p:txBody>
          <a:bodyPr vert="horz" wrap="square" lIns="0" tIns="25718" rIns="0" bIns="0" rtlCol="0">
            <a:spAutoFit/>
          </a:bodyPr>
          <a:lstStyle/>
          <a:p>
            <a:pPr marL="6350">
              <a:lnSpc>
                <a:spcPct val="100000"/>
              </a:lnSpc>
              <a:spcBef>
                <a:spcPts val="203"/>
              </a:spcBef>
            </a:pPr>
            <a:r>
              <a:rPr sz="1400" b="1" spc="33" dirty="0">
                <a:solidFill>
                  <a:srgbClr val="73B6A0"/>
                </a:solidFill>
                <a:latin typeface="Arial"/>
                <a:cs typeface="Arial"/>
              </a:rPr>
              <a:t>From</a:t>
            </a:r>
            <a:r>
              <a:rPr sz="1400" b="1" spc="-90" dirty="0">
                <a:solidFill>
                  <a:srgbClr val="73B6A0"/>
                </a:solidFill>
                <a:latin typeface="Arial"/>
                <a:cs typeface="Arial"/>
              </a:rPr>
              <a:t> </a:t>
            </a:r>
            <a:r>
              <a:rPr sz="1400" b="1" spc="60" dirty="0">
                <a:solidFill>
                  <a:srgbClr val="73B6A0"/>
                </a:solidFill>
                <a:latin typeface="Arial"/>
                <a:cs typeface="Arial"/>
              </a:rPr>
              <a:t>representation</a:t>
            </a:r>
            <a:r>
              <a:rPr sz="1400" b="1" spc="-88" dirty="0">
                <a:solidFill>
                  <a:srgbClr val="73B6A0"/>
                </a:solidFill>
                <a:latin typeface="Arial"/>
                <a:cs typeface="Arial"/>
              </a:rPr>
              <a:t> </a:t>
            </a:r>
            <a:r>
              <a:rPr sz="1400" b="1" spc="93" dirty="0">
                <a:solidFill>
                  <a:srgbClr val="73B6A0"/>
                </a:solidFill>
                <a:latin typeface="Arial"/>
                <a:cs typeface="Arial"/>
              </a:rPr>
              <a:t>to</a:t>
            </a:r>
            <a:r>
              <a:rPr sz="1400" b="1" spc="-88" dirty="0">
                <a:solidFill>
                  <a:srgbClr val="73B6A0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73B6A0"/>
                </a:solidFill>
                <a:latin typeface="Arial"/>
                <a:cs typeface="Arial"/>
              </a:rPr>
              <a:t>Leadership</a:t>
            </a:r>
            <a:endParaRPr sz="1400">
              <a:latin typeface="Arial"/>
              <a:cs typeface="Arial"/>
            </a:endParaRPr>
          </a:p>
          <a:p>
            <a:pPr marL="6350" marR="2540">
              <a:lnSpc>
                <a:spcPct val="104200"/>
              </a:lnSpc>
              <a:spcBef>
                <a:spcPts val="73"/>
              </a:spcBef>
            </a:pPr>
            <a:r>
              <a:rPr sz="1200" b="1" i="1" spc="38" dirty="0">
                <a:solidFill>
                  <a:srgbClr val="F7F7F7"/>
                </a:solidFill>
                <a:latin typeface="Arial"/>
                <a:cs typeface="Arial"/>
              </a:rPr>
              <a:t>The</a:t>
            </a:r>
            <a:r>
              <a:rPr sz="1200" b="1" i="1" spc="-78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53" dirty="0">
                <a:solidFill>
                  <a:srgbClr val="F7F7F7"/>
                </a:solidFill>
                <a:latin typeface="Arial"/>
                <a:cs typeface="Arial"/>
              </a:rPr>
              <a:t>importance</a:t>
            </a:r>
            <a:r>
              <a:rPr sz="1200" b="1" i="1" spc="-7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65" dirty="0">
                <a:solidFill>
                  <a:srgbClr val="F7F7F7"/>
                </a:solidFill>
                <a:latin typeface="Arial"/>
                <a:cs typeface="Arial"/>
              </a:rPr>
              <a:t>of</a:t>
            </a:r>
            <a:r>
              <a:rPr sz="1200" b="1" i="1" spc="-7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40" dirty="0">
                <a:solidFill>
                  <a:srgbClr val="F7F7F7"/>
                </a:solidFill>
                <a:latin typeface="Arial"/>
                <a:cs typeface="Arial"/>
              </a:rPr>
              <a:t>hiring</a:t>
            </a:r>
            <a:r>
              <a:rPr sz="1200" b="1" i="1" spc="-7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35" dirty="0">
                <a:solidFill>
                  <a:srgbClr val="F7F7F7"/>
                </a:solidFill>
                <a:latin typeface="Arial"/>
                <a:cs typeface="Arial"/>
              </a:rPr>
              <a:t>diverse</a:t>
            </a:r>
            <a:r>
              <a:rPr sz="1200" b="1" i="1" spc="-7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28" dirty="0">
                <a:solidFill>
                  <a:srgbClr val="F7F7F7"/>
                </a:solidFill>
                <a:latin typeface="Arial"/>
                <a:cs typeface="Arial"/>
              </a:rPr>
              <a:t>voice</a:t>
            </a:r>
            <a:r>
              <a:rPr sz="1200" b="1" i="1" spc="-7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125" dirty="0">
                <a:solidFill>
                  <a:srgbClr val="F7F7F7"/>
                </a:solidFill>
                <a:latin typeface="Arial"/>
                <a:cs typeface="Arial"/>
              </a:rPr>
              <a:t>at</a:t>
            </a:r>
            <a:r>
              <a:rPr sz="1200" b="1" i="1" spc="-7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53" dirty="0">
                <a:solidFill>
                  <a:srgbClr val="F7F7F7"/>
                </a:solidFill>
                <a:latin typeface="Arial"/>
                <a:cs typeface="Arial"/>
              </a:rPr>
              <a:t>every</a:t>
            </a:r>
            <a:r>
              <a:rPr sz="1200" b="1" i="1" spc="-7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23" dirty="0">
                <a:solidFill>
                  <a:srgbClr val="F7F7F7"/>
                </a:solidFill>
                <a:latin typeface="Arial"/>
                <a:cs typeface="Arial"/>
              </a:rPr>
              <a:t>level, </a:t>
            </a:r>
            <a:r>
              <a:rPr sz="1200" b="1" i="1" spc="30" dirty="0">
                <a:solidFill>
                  <a:srgbClr val="F7F7F7"/>
                </a:solidFill>
                <a:latin typeface="Arial"/>
                <a:cs typeface="Arial"/>
              </a:rPr>
              <a:t>including</a:t>
            </a:r>
            <a:r>
              <a:rPr sz="1200" b="1" i="1" spc="-7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38" dirty="0">
                <a:solidFill>
                  <a:srgbClr val="F7F7F7"/>
                </a:solidFill>
                <a:latin typeface="Arial"/>
                <a:cs typeface="Arial"/>
              </a:rPr>
              <a:t>leadership</a:t>
            </a:r>
            <a:r>
              <a:rPr sz="1200" b="1" i="1" spc="-7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F7F7F7"/>
                </a:solidFill>
                <a:latin typeface="Arial"/>
                <a:cs typeface="Arial"/>
              </a:rPr>
              <a:t>roles.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200">
              <a:latin typeface="Arial"/>
              <a:cs typeface="Arial"/>
            </a:endParaRPr>
          </a:p>
          <a:p>
            <a:pPr marL="6350">
              <a:lnSpc>
                <a:spcPct val="100000"/>
              </a:lnSpc>
            </a:pPr>
            <a:r>
              <a:rPr sz="1400" b="1" spc="45" dirty="0">
                <a:solidFill>
                  <a:srgbClr val="73B6A0"/>
                </a:solidFill>
                <a:latin typeface="Arial"/>
                <a:cs typeface="Arial"/>
              </a:rPr>
              <a:t>Equity</a:t>
            </a:r>
            <a:r>
              <a:rPr sz="1400" b="1" spc="-90" dirty="0">
                <a:solidFill>
                  <a:srgbClr val="73B6A0"/>
                </a:solidFill>
                <a:latin typeface="Arial"/>
                <a:cs typeface="Arial"/>
              </a:rPr>
              <a:t> </a:t>
            </a:r>
            <a:r>
              <a:rPr sz="1400" b="1" spc="55" dirty="0">
                <a:solidFill>
                  <a:srgbClr val="73B6A0"/>
                </a:solidFill>
                <a:latin typeface="Arial"/>
                <a:cs typeface="Arial"/>
              </a:rPr>
              <a:t>In</a:t>
            </a:r>
            <a:r>
              <a:rPr sz="1400" b="1" spc="-90" dirty="0">
                <a:solidFill>
                  <a:srgbClr val="73B6A0"/>
                </a:solidFill>
                <a:latin typeface="Arial"/>
                <a:cs typeface="Arial"/>
              </a:rPr>
              <a:t> </a:t>
            </a:r>
            <a:r>
              <a:rPr sz="1400" b="1" spc="40" dirty="0">
                <a:solidFill>
                  <a:srgbClr val="73B6A0"/>
                </a:solidFill>
                <a:latin typeface="Arial"/>
                <a:cs typeface="Arial"/>
              </a:rPr>
              <a:t>Action</a:t>
            </a:r>
            <a:endParaRPr sz="1400">
              <a:latin typeface="Arial"/>
              <a:cs typeface="Arial"/>
            </a:endParaRPr>
          </a:p>
          <a:p>
            <a:pPr marL="6350" marR="49213">
              <a:lnSpc>
                <a:spcPct val="104200"/>
              </a:lnSpc>
              <a:spcBef>
                <a:spcPts val="73"/>
              </a:spcBef>
            </a:pPr>
            <a:r>
              <a:rPr sz="1200" b="1" i="1" dirty="0">
                <a:solidFill>
                  <a:srgbClr val="F7F7F7"/>
                </a:solidFill>
                <a:latin typeface="Arial"/>
                <a:cs typeface="Arial"/>
              </a:rPr>
              <a:t>Moving</a:t>
            </a:r>
            <a:r>
              <a:rPr sz="1200" b="1" i="1" spc="-2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7F7F7"/>
                </a:solidFill>
                <a:latin typeface="Arial"/>
                <a:cs typeface="Arial"/>
              </a:rPr>
              <a:t>Beyond</a:t>
            </a:r>
            <a:r>
              <a:rPr sz="1200" b="1" i="1" spc="-2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63" dirty="0">
                <a:solidFill>
                  <a:srgbClr val="F7F7F7"/>
                </a:solidFill>
                <a:latin typeface="Arial"/>
                <a:cs typeface="Arial"/>
              </a:rPr>
              <a:t>performative</a:t>
            </a:r>
            <a:r>
              <a:rPr sz="1200" b="1" i="1" spc="-2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23" dirty="0">
                <a:solidFill>
                  <a:srgbClr val="F7F7F7"/>
                </a:solidFill>
                <a:latin typeface="Arial"/>
                <a:cs typeface="Arial"/>
              </a:rPr>
              <a:t>inclusion</a:t>
            </a:r>
            <a:r>
              <a:rPr sz="1200" b="1" i="1" spc="-2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80" dirty="0">
                <a:solidFill>
                  <a:srgbClr val="F7F7F7"/>
                </a:solidFill>
                <a:latin typeface="Arial"/>
                <a:cs typeface="Arial"/>
              </a:rPr>
              <a:t>to</a:t>
            </a:r>
            <a:r>
              <a:rPr sz="1200" b="1" i="1" spc="-2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40" dirty="0">
                <a:solidFill>
                  <a:srgbClr val="F7F7F7"/>
                </a:solidFill>
                <a:latin typeface="Arial"/>
                <a:cs typeface="Arial"/>
              </a:rPr>
              <a:t>implement </a:t>
            </a:r>
            <a:r>
              <a:rPr sz="1200" b="1" i="1" spc="48" dirty="0">
                <a:solidFill>
                  <a:srgbClr val="F7F7F7"/>
                </a:solidFill>
                <a:latin typeface="Arial"/>
                <a:cs typeface="Arial"/>
              </a:rPr>
              <a:t>real,</a:t>
            </a:r>
            <a:r>
              <a:rPr sz="1200" b="1" i="1" spc="-7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40" dirty="0">
                <a:solidFill>
                  <a:srgbClr val="F7F7F7"/>
                </a:solidFill>
                <a:latin typeface="Arial"/>
                <a:cs typeface="Arial"/>
              </a:rPr>
              <a:t>systemic</a:t>
            </a:r>
            <a:r>
              <a:rPr sz="1200" b="1" i="1" spc="-7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48" dirty="0">
                <a:solidFill>
                  <a:srgbClr val="F7F7F7"/>
                </a:solidFill>
                <a:latin typeface="Arial"/>
                <a:cs typeface="Arial"/>
              </a:rPr>
              <a:t>change</a:t>
            </a:r>
            <a:r>
              <a:rPr sz="1200" b="1" i="1" spc="-7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60" dirty="0">
                <a:solidFill>
                  <a:srgbClr val="F7F7F7"/>
                </a:solidFill>
                <a:latin typeface="Arial"/>
                <a:cs typeface="Arial"/>
              </a:rPr>
              <a:t>within</a:t>
            </a:r>
            <a:r>
              <a:rPr sz="1200" b="1" i="1" spc="-7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45" dirty="0">
                <a:solidFill>
                  <a:srgbClr val="F7F7F7"/>
                </a:solidFill>
                <a:latin typeface="Arial"/>
                <a:cs typeface="Arial"/>
              </a:rPr>
              <a:t>your</a:t>
            </a:r>
            <a:r>
              <a:rPr sz="1200" b="1" i="1" spc="-7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43" dirty="0">
                <a:solidFill>
                  <a:srgbClr val="F7F7F7"/>
                </a:solidFill>
                <a:latin typeface="Arial"/>
                <a:cs typeface="Arial"/>
              </a:rPr>
              <a:t>organization.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200">
              <a:latin typeface="Arial"/>
              <a:cs typeface="Arial"/>
            </a:endParaRPr>
          </a:p>
          <a:p>
            <a:pPr marL="6350">
              <a:lnSpc>
                <a:spcPct val="100000"/>
              </a:lnSpc>
            </a:pPr>
            <a:r>
              <a:rPr sz="1400" b="1" spc="48" dirty="0">
                <a:solidFill>
                  <a:srgbClr val="73B6A0"/>
                </a:solidFill>
                <a:latin typeface="Arial"/>
                <a:cs typeface="Arial"/>
              </a:rPr>
              <a:t>Culturally</a:t>
            </a:r>
            <a:r>
              <a:rPr sz="1400" b="1" spc="-90" dirty="0">
                <a:solidFill>
                  <a:srgbClr val="73B6A0"/>
                </a:solidFill>
                <a:latin typeface="Arial"/>
                <a:cs typeface="Arial"/>
              </a:rPr>
              <a:t> </a:t>
            </a:r>
            <a:r>
              <a:rPr sz="1400" b="1" spc="57" dirty="0">
                <a:solidFill>
                  <a:srgbClr val="73B6A0"/>
                </a:solidFill>
                <a:latin typeface="Arial"/>
                <a:cs typeface="Arial"/>
              </a:rPr>
              <a:t>Competent</a:t>
            </a:r>
            <a:r>
              <a:rPr sz="1400" b="1" spc="-88" dirty="0">
                <a:solidFill>
                  <a:srgbClr val="73B6A0"/>
                </a:solidFill>
                <a:latin typeface="Arial"/>
                <a:cs typeface="Arial"/>
              </a:rPr>
              <a:t> </a:t>
            </a:r>
            <a:r>
              <a:rPr sz="1400" b="1" spc="33" dirty="0">
                <a:solidFill>
                  <a:srgbClr val="73B6A0"/>
                </a:solidFill>
                <a:latin typeface="Arial"/>
                <a:cs typeface="Arial"/>
              </a:rPr>
              <a:t>Training</a:t>
            </a:r>
            <a:endParaRPr sz="1400">
              <a:latin typeface="Arial"/>
              <a:cs typeface="Arial"/>
            </a:endParaRPr>
          </a:p>
          <a:p>
            <a:pPr marL="6350" marR="514350">
              <a:lnSpc>
                <a:spcPct val="104200"/>
              </a:lnSpc>
              <a:spcBef>
                <a:spcPts val="73"/>
              </a:spcBef>
            </a:pPr>
            <a:r>
              <a:rPr sz="1200" b="1" i="1" spc="25" dirty="0">
                <a:solidFill>
                  <a:srgbClr val="F7F7F7"/>
                </a:solidFill>
                <a:latin typeface="Arial"/>
                <a:cs typeface="Arial"/>
              </a:rPr>
              <a:t>Ensuring</a:t>
            </a:r>
            <a:r>
              <a:rPr sz="1200" b="1" i="1" spc="-7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100" dirty="0">
                <a:solidFill>
                  <a:srgbClr val="F7F7F7"/>
                </a:solidFill>
                <a:latin typeface="Arial"/>
                <a:cs typeface="Arial"/>
              </a:rPr>
              <a:t>staff</a:t>
            </a:r>
            <a:r>
              <a:rPr sz="1200" b="1" i="1" spc="-70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53" dirty="0">
                <a:solidFill>
                  <a:srgbClr val="F7F7F7"/>
                </a:solidFill>
                <a:latin typeface="Arial"/>
                <a:cs typeface="Arial"/>
              </a:rPr>
              <a:t>and</a:t>
            </a:r>
            <a:r>
              <a:rPr sz="1200" b="1" i="1" spc="-7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45" dirty="0">
                <a:solidFill>
                  <a:srgbClr val="F7F7F7"/>
                </a:solidFill>
                <a:latin typeface="Arial"/>
                <a:cs typeface="Arial"/>
              </a:rPr>
              <a:t>volunteers</a:t>
            </a:r>
            <a:r>
              <a:rPr sz="1200" b="1" i="1" spc="-70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55" dirty="0">
                <a:solidFill>
                  <a:srgbClr val="F7F7F7"/>
                </a:solidFill>
                <a:latin typeface="Arial"/>
                <a:cs typeface="Arial"/>
              </a:rPr>
              <a:t>understand</a:t>
            </a:r>
            <a:r>
              <a:rPr sz="1200" b="1" i="1" spc="-7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73" dirty="0">
                <a:solidFill>
                  <a:srgbClr val="F7F7F7"/>
                </a:solidFill>
                <a:latin typeface="Arial"/>
                <a:cs typeface="Arial"/>
              </a:rPr>
              <a:t>the </a:t>
            </a:r>
            <a:r>
              <a:rPr sz="1200" b="1" i="1" spc="35" dirty="0">
                <a:solidFill>
                  <a:srgbClr val="F7F7F7"/>
                </a:solidFill>
                <a:latin typeface="Arial"/>
                <a:cs typeface="Arial"/>
              </a:rPr>
              <a:t>diverse</a:t>
            </a:r>
            <a:r>
              <a:rPr sz="1200" b="1" i="1" spc="-78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28" dirty="0">
                <a:solidFill>
                  <a:srgbClr val="F7F7F7"/>
                </a:solidFill>
                <a:latin typeface="Arial"/>
                <a:cs typeface="Arial"/>
              </a:rPr>
              <a:t>needs</a:t>
            </a:r>
            <a:r>
              <a:rPr sz="1200" b="1" i="1" spc="-7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65" dirty="0">
                <a:solidFill>
                  <a:srgbClr val="F7F7F7"/>
                </a:solidFill>
                <a:latin typeface="Arial"/>
                <a:cs typeface="Arial"/>
              </a:rPr>
              <a:t>of</a:t>
            </a:r>
            <a:r>
              <a:rPr sz="1200" b="1" i="1" spc="-7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85" dirty="0">
                <a:solidFill>
                  <a:srgbClr val="F7F7F7"/>
                </a:solidFill>
                <a:latin typeface="Arial"/>
                <a:cs typeface="Arial"/>
              </a:rPr>
              <a:t>the</a:t>
            </a:r>
            <a:r>
              <a:rPr sz="1200" b="1" i="1" spc="-78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38" dirty="0">
                <a:solidFill>
                  <a:srgbClr val="F7F7F7"/>
                </a:solidFill>
                <a:latin typeface="Arial"/>
                <a:cs typeface="Arial"/>
              </a:rPr>
              <a:t>communities</a:t>
            </a:r>
            <a:r>
              <a:rPr sz="1200" b="1" i="1" spc="-7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78" dirty="0">
                <a:solidFill>
                  <a:srgbClr val="F7F7F7"/>
                </a:solidFill>
                <a:latin typeface="Arial"/>
                <a:cs typeface="Arial"/>
              </a:rPr>
              <a:t>they</a:t>
            </a:r>
            <a:r>
              <a:rPr sz="1200" b="1" i="1" spc="-7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30" dirty="0">
                <a:solidFill>
                  <a:srgbClr val="F7F7F7"/>
                </a:solidFill>
                <a:latin typeface="Arial"/>
                <a:cs typeface="Arial"/>
              </a:rPr>
              <a:t>serve.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200">
              <a:latin typeface="Arial"/>
              <a:cs typeface="Arial"/>
            </a:endParaRPr>
          </a:p>
          <a:p>
            <a:pPr marL="6350">
              <a:lnSpc>
                <a:spcPct val="100000"/>
              </a:lnSpc>
            </a:pPr>
            <a:r>
              <a:rPr sz="1400" b="1" spc="33" dirty="0">
                <a:solidFill>
                  <a:srgbClr val="73B6A0"/>
                </a:solidFill>
                <a:latin typeface="Arial"/>
                <a:cs typeface="Arial"/>
              </a:rPr>
              <a:t>Inclusive</a:t>
            </a:r>
            <a:r>
              <a:rPr sz="1400" b="1" spc="-88" dirty="0">
                <a:solidFill>
                  <a:srgbClr val="73B6A0"/>
                </a:solidFill>
                <a:latin typeface="Arial"/>
                <a:cs typeface="Arial"/>
              </a:rPr>
              <a:t> </a:t>
            </a:r>
            <a:r>
              <a:rPr sz="1400" b="1" spc="57" dirty="0">
                <a:solidFill>
                  <a:srgbClr val="73B6A0"/>
                </a:solidFill>
                <a:latin typeface="Arial"/>
                <a:cs typeface="Arial"/>
              </a:rPr>
              <a:t>Event</a:t>
            </a:r>
            <a:r>
              <a:rPr sz="1400" b="1" spc="-85" dirty="0">
                <a:solidFill>
                  <a:srgbClr val="73B6A0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73B6A0"/>
                </a:solidFill>
                <a:latin typeface="Arial"/>
                <a:cs typeface="Arial"/>
              </a:rPr>
              <a:t>Planning</a:t>
            </a:r>
            <a:endParaRPr sz="1400">
              <a:latin typeface="Arial"/>
              <a:cs typeface="Arial"/>
            </a:endParaRPr>
          </a:p>
          <a:p>
            <a:pPr marL="6350" marR="93028">
              <a:lnSpc>
                <a:spcPct val="104200"/>
              </a:lnSpc>
              <a:spcBef>
                <a:spcPts val="73"/>
              </a:spcBef>
            </a:pPr>
            <a:r>
              <a:rPr sz="1200" b="1" i="1" spc="33" dirty="0">
                <a:solidFill>
                  <a:srgbClr val="F7F7F7"/>
                </a:solidFill>
                <a:latin typeface="Arial"/>
                <a:cs typeface="Arial"/>
              </a:rPr>
              <a:t>How</a:t>
            </a:r>
            <a:r>
              <a:rPr sz="1200" b="1" i="1" spc="-78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80" dirty="0">
                <a:solidFill>
                  <a:srgbClr val="F7F7F7"/>
                </a:solidFill>
                <a:latin typeface="Arial"/>
                <a:cs typeface="Arial"/>
              </a:rPr>
              <a:t>to</a:t>
            </a:r>
            <a:r>
              <a:rPr sz="1200" b="1" i="1" spc="-78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75" dirty="0">
                <a:solidFill>
                  <a:srgbClr val="F7F7F7"/>
                </a:solidFill>
                <a:latin typeface="Arial"/>
                <a:cs typeface="Arial"/>
              </a:rPr>
              <a:t>create</a:t>
            </a:r>
            <a:r>
              <a:rPr sz="1200" b="1" i="1" spc="-78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28" dirty="0">
                <a:solidFill>
                  <a:srgbClr val="F7F7F7"/>
                </a:solidFill>
                <a:latin typeface="Arial"/>
                <a:cs typeface="Arial"/>
              </a:rPr>
              <a:t>accessible,</a:t>
            </a:r>
            <a:r>
              <a:rPr sz="1200" b="1" i="1" spc="-78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33" dirty="0">
                <a:solidFill>
                  <a:srgbClr val="F7F7F7"/>
                </a:solidFill>
                <a:latin typeface="Arial"/>
                <a:cs typeface="Arial"/>
              </a:rPr>
              <a:t>welcoming</a:t>
            </a:r>
            <a:r>
              <a:rPr sz="1200" b="1" i="1" spc="-78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53" dirty="0">
                <a:solidFill>
                  <a:srgbClr val="F7F7F7"/>
                </a:solidFill>
                <a:latin typeface="Arial"/>
                <a:cs typeface="Arial"/>
              </a:rPr>
              <a:t>and</a:t>
            </a:r>
            <a:r>
              <a:rPr sz="1200" b="1" i="1" spc="-78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45" dirty="0">
                <a:solidFill>
                  <a:srgbClr val="F7F7F7"/>
                </a:solidFill>
                <a:latin typeface="Arial"/>
                <a:cs typeface="Arial"/>
              </a:rPr>
              <a:t>cultueally </a:t>
            </a:r>
            <a:r>
              <a:rPr sz="1200" b="1" i="1" spc="65" dirty="0">
                <a:solidFill>
                  <a:srgbClr val="F7F7F7"/>
                </a:solidFill>
                <a:latin typeface="Arial"/>
                <a:cs typeface="Arial"/>
              </a:rPr>
              <a:t>relevant</a:t>
            </a:r>
            <a:r>
              <a:rPr sz="1200" b="1" i="1" spc="-7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40" dirty="0">
                <a:solidFill>
                  <a:srgbClr val="F7F7F7"/>
                </a:solidFill>
                <a:latin typeface="Arial"/>
                <a:cs typeface="Arial"/>
              </a:rPr>
              <a:t>programs</a:t>
            </a:r>
            <a:r>
              <a:rPr sz="1200" b="1" i="1" spc="-70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70" dirty="0">
                <a:solidFill>
                  <a:srgbClr val="F7F7F7"/>
                </a:solidFill>
                <a:latin typeface="Arial"/>
                <a:cs typeface="Arial"/>
              </a:rPr>
              <a:t>for</a:t>
            </a:r>
            <a:r>
              <a:rPr sz="1200" b="1" i="1" spc="-70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-18" dirty="0">
                <a:solidFill>
                  <a:srgbClr val="F7F7F7"/>
                </a:solidFill>
                <a:latin typeface="Arial"/>
                <a:cs typeface="Arial"/>
              </a:rPr>
              <a:t>ALL</a:t>
            </a:r>
            <a:r>
              <a:rPr sz="1200" b="1" i="1" spc="-7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33" dirty="0">
                <a:solidFill>
                  <a:srgbClr val="F7F7F7"/>
                </a:solidFill>
                <a:latin typeface="Arial"/>
                <a:cs typeface="Arial"/>
              </a:rPr>
              <a:t>families.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200">
              <a:latin typeface="Arial"/>
              <a:cs typeface="Arial"/>
            </a:endParaRPr>
          </a:p>
          <a:p>
            <a:pPr marL="6350">
              <a:lnSpc>
                <a:spcPct val="100000"/>
              </a:lnSpc>
            </a:pPr>
            <a:r>
              <a:rPr sz="1400" b="1" spc="40" dirty="0">
                <a:solidFill>
                  <a:srgbClr val="73B6A0"/>
                </a:solidFill>
                <a:latin typeface="Arial"/>
                <a:cs typeface="Arial"/>
              </a:rPr>
              <a:t>Sustaining</a:t>
            </a:r>
            <a:r>
              <a:rPr sz="1400" b="1" spc="-95" dirty="0">
                <a:solidFill>
                  <a:srgbClr val="73B6A0"/>
                </a:solidFill>
                <a:latin typeface="Arial"/>
                <a:cs typeface="Arial"/>
              </a:rPr>
              <a:t> </a:t>
            </a:r>
            <a:r>
              <a:rPr sz="1400" b="1" spc="95" dirty="0">
                <a:solidFill>
                  <a:srgbClr val="73B6A0"/>
                </a:solidFill>
                <a:latin typeface="Arial"/>
                <a:cs typeface="Arial"/>
              </a:rPr>
              <a:t>the</a:t>
            </a:r>
            <a:r>
              <a:rPr sz="1400" b="1" spc="-93" dirty="0">
                <a:solidFill>
                  <a:srgbClr val="73B6A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73B6A0"/>
                </a:solidFill>
                <a:latin typeface="Arial"/>
                <a:cs typeface="Arial"/>
              </a:rPr>
              <a:t>Work</a:t>
            </a:r>
            <a:endParaRPr sz="1400">
              <a:latin typeface="Arial"/>
              <a:cs typeface="Arial"/>
            </a:endParaRPr>
          </a:p>
          <a:p>
            <a:pPr marL="6350" marR="220028">
              <a:lnSpc>
                <a:spcPct val="104200"/>
              </a:lnSpc>
              <a:spcBef>
                <a:spcPts val="73"/>
              </a:spcBef>
            </a:pPr>
            <a:r>
              <a:rPr sz="1200" b="1" i="1" spc="60" dirty="0">
                <a:solidFill>
                  <a:srgbClr val="F7F7F7"/>
                </a:solidFill>
                <a:latin typeface="Arial"/>
                <a:cs typeface="Arial"/>
              </a:rPr>
              <a:t>Strategies</a:t>
            </a:r>
            <a:r>
              <a:rPr sz="1200" b="1" i="1" spc="-68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80" dirty="0">
                <a:solidFill>
                  <a:srgbClr val="F7F7F7"/>
                </a:solidFill>
                <a:latin typeface="Arial"/>
                <a:cs typeface="Arial"/>
              </a:rPr>
              <a:t>to</a:t>
            </a:r>
            <a:r>
              <a:rPr sz="1200" b="1" i="1" spc="-6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33" dirty="0">
                <a:solidFill>
                  <a:srgbClr val="F7F7F7"/>
                </a:solidFill>
                <a:latin typeface="Arial"/>
                <a:cs typeface="Arial"/>
              </a:rPr>
              <a:t>embed</a:t>
            </a:r>
            <a:r>
              <a:rPr sz="1200" b="1" i="1" spc="-6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57" dirty="0">
                <a:solidFill>
                  <a:srgbClr val="F7F7F7"/>
                </a:solidFill>
                <a:latin typeface="Arial"/>
                <a:cs typeface="Arial"/>
              </a:rPr>
              <a:t>equity</a:t>
            </a:r>
            <a:r>
              <a:rPr sz="1200" b="1" i="1" spc="-6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80" dirty="0">
                <a:solidFill>
                  <a:srgbClr val="F7F7F7"/>
                </a:solidFill>
                <a:latin typeface="Arial"/>
                <a:cs typeface="Arial"/>
              </a:rPr>
              <a:t>to</a:t>
            </a:r>
            <a:r>
              <a:rPr sz="1200" b="1" i="1" spc="-6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45" dirty="0">
                <a:solidFill>
                  <a:srgbClr val="F7F7F7"/>
                </a:solidFill>
                <a:latin typeface="Arial"/>
                <a:cs typeface="Arial"/>
              </a:rPr>
              <a:t>your</a:t>
            </a:r>
            <a:r>
              <a:rPr sz="1200" b="1" i="1" spc="-6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25" dirty="0">
                <a:solidFill>
                  <a:srgbClr val="F7F7F7"/>
                </a:solidFill>
                <a:latin typeface="Arial"/>
                <a:cs typeface="Arial"/>
              </a:rPr>
              <a:t>orgs</a:t>
            </a:r>
            <a:r>
              <a:rPr sz="1200" b="1" i="1" spc="-6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7F7F7"/>
                </a:solidFill>
                <a:latin typeface="Arial"/>
                <a:cs typeface="Arial"/>
              </a:rPr>
              <a:t>long</a:t>
            </a:r>
            <a:r>
              <a:rPr sz="1200" b="1" i="1" spc="-6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70" dirty="0">
                <a:solidFill>
                  <a:srgbClr val="F7F7F7"/>
                </a:solidFill>
                <a:latin typeface="Arial"/>
                <a:cs typeface="Arial"/>
              </a:rPr>
              <a:t>term </a:t>
            </a:r>
            <a:r>
              <a:rPr sz="1200" b="1" i="1" dirty="0">
                <a:solidFill>
                  <a:srgbClr val="F7F7F7"/>
                </a:solidFill>
                <a:latin typeface="Arial"/>
                <a:cs typeface="Arial"/>
              </a:rPr>
              <a:t>mission</a:t>
            </a:r>
            <a:r>
              <a:rPr sz="1200" b="1" i="1" spc="-3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53" dirty="0">
                <a:solidFill>
                  <a:srgbClr val="F7F7F7"/>
                </a:solidFill>
                <a:latin typeface="Arial"/>
                <a:cs typeface="Arial"/>
              </a:rPr>
              <a:t>and</a:t>
            </a:r>
            <a:r>
              <a:rPr sz="1200" b="1" i="1" spc="-30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i="1" spc="48" dirty="0">
                <a:solidFill>
                  <a:srgbClr val="F7F7F7"/>
                </a:solidFill>
                <a:latin typeface="Arial"/>
                <a:cs typeface="Arial"/>
              </a:rPr>
              <a:t>impact.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48223" y="1295431"/>
            <a:ext cx="4411980" cy="4458653"/>
            <a:chOff x="9096445" y="876361"/>
            <a:chExt cx="8823960" cy="89173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64907" y="1951270"/>
              <a:ext cx="7354972" cy="6629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96445" y="876361"/>
              <a:ext cx="5727649" cy="19182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13086" y="7205138"/>
              <a:ext cx="5506748" cy="258797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5213" y="1043973"/>
            <a:ext cx="4067175" cy="101282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lnSpc>
                <a:spcPts val="3158"/>
              </a:lnSpc>
              <a:spcBef>
                <a:spcPts val="50"/>
              </a:spcBef>
            </a:pPr>
            <a:r>
              <a:rPr sz="2900" spc="-105" dirty="0"/>
              <a:t>LISTENING</a:t>
            </a:r>
            <a:r>
              <a:rPr sz="2900" spc="-78" dirty="0"/>
              <a:t> </a:t>
            </a:r>
            <a:r>
              <a:rPr sz="2900" spc="-113" dirty="0"/>
              <a:t>LEARNING</a:t>
            </a:r>
            <a:r>
              <a:rPr sz="2900" spc="-78" dirty="0"/>
              <a:t> </a:t>
            </a:r>
            <a:r>
              <a:rPr sz="2900" spc="50" dirty="0"/>
              <a:t>&amp;</a:t>
            </a:r>
            <a:endParaRPr sz="2900"/>
          </a:p>
          <a:p>
            <a:pPr marR="621983" algn="ctr">
              <a:lnSpc>
                <a:spcPts val="4718"/>
              </a:lnSpc>
            </a:pPr>
            <a:r>
              <a:rPr sz="4200" spc="413" dirty="0">
                <a:solidFill>
                  <a:srgbClr val="FAD060"/>
                </a:solidFill>
              </a:rPr>
              <a:t>Leading</a:t>
            </a:r>
            <a:endParaRPr sz="4200"/>
          </a:p>
        </p:txBody>
      </p:sp>
      <p:sp>
        <p:nvSpPr>
          <p:cNvPr id="7" name="object 7"/>
          <p:cNvSpPr txBox="1"/>
          <p:nvPr/>
        </p:nvSpPr>
        <p:spPr>
          <a:xfrm>
            <a:off x="372954" y="2311562"/>
            <a:ext cx="4033203" cy="348165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marR="2091373">
              <a:lnSpc>
                <a:spcPts val="1500"/>
              </a:lnSpc>
              <a:spcBef>
                <a:spcPts val="50"/>
              </a:spcBef>
            </a:pPr>
            <a:r>
              <a:rPr sz="1200" b="1" spc="40" dirty="0">
                <a:solidFill>
                  <a:srgbClr val="E3454F"/>
                </a:solidFill>
                <a:latin typeface="Arial"/>
                <a:cs typeface="Arial"/>
              </a:rPr>
              <a:t>The</a:t>
            </a:r>
            <a:r>
              <a:rPr sz="1200" b="1" spc="-80" dirty="0">
                <a:solidFill>
                  <a:srgbClr val="E3454F"/>
                </a:solidFill>
                <a:latin typeface="Arial"/>
                <a:cs typeface="Arial"/>
              </a:rPr>
              <a:t> </a:t>
            </a:r>
            <a:r>
              <a:rPr sz="1200" b="1" spc="43" dirty="0">
                <a:solidFill>
                  <a:srgbClr val="E3454F"/>
                </a:solidFill>
                <a:latin typeface="Arial"/>
                <a:cs typeface="Arial"/>
              </a:rPr>
              <a:t>Power</a:t>
            </a:r>
            <a:r>
              <a:rPr sz="1200" b="1" spc="-80" dirty="0">
                <a:solidFill>
                  <a:srgbClr val="E3454F"/>
                </a:solidFill>
                <a:latin typeface="Arial"/>
                <a:cs typeface="Arial"/>
              </a:rPr>
              <a:t> </a:t>
            </a:r>
            <a:r>
              <a:rPr sz="1200" b="1" spc="68" dirty="0">
                <a:solidFill>
                  <a:srgbClr val="E3454F"/>
                </a:solidFill>
                <a:latin typeface="Arial"/>
                <a:cs typeface="Arial"/>
              </a:rPr>
              <a:t>of</a:t>
            </a:r>
            <a:r>
              <a:rPr sz="1200" b="1" spc="-80" dirty="0">
                <a:solidFill>
                  <a:srgbClr val="E3454F"/>
                </a:solidFill>
                <a:latin typeface="Arial"/>
                <a:cs typeface="Arial"/>
              </a:rPr>
              <a:t> </a:t>
            </a:r>
            <a:r>
              <a:rPr sz="1200" b="1" spc="33" dirty="0">
                <a:solidFill>
                  <a:srgbClr val="E3454F"/>
                </a:solidFill>
                <a:latin typeface="Arial"/>
                <a:cs typeface="Arial"/>
              </a:rPr>
              <a:t>Presence </a:t>
            </a:r>
            <a:r>
              <a:rPr sz="1200" b="1" spc="28" dirty="0">
                <a:solidFill>
                  <a:srgbClr val="F7F7F7"/>
                </a:solidFill>
                <a:latin typeface="Arial"/>
                <a:cs typeface="Arial"/>
              </a:rPr>
              <a:t>Showing</a:t>
            </a:r>
            <a:r>
              <a:rPr sz="1200" b="1" spc="-7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33" dirty="0">
                <a:solidFill>
                  <a:srgbClr val="F7F7F7"/>
                </a:solidFill>
                <a:latin typeface="Arial"/>
                <a:cs typeface="Arial"/>
              </a:rPr>
              <a:t>up</a:t>
            </a:r>
            <a:r>
              <a:rPr sz="1200" b="1" spc="-7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F7F7F7"/>
                </a:solidFill>
                <a:latin typeface="Arial"/>
                <a:cs typeface="Arial"/>
              </a:rPr>
              <a:t>consistently.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200">
              <a:latin typeface="Arial"/>
              <a:cs typeface="Arial"/>
            </a:endParaRPr>
          </a:p>
          <a:p>
            <a:pPr marL="6350">
              <a:lnSpc>
                <a:spcPct val="100000"/>
              </a:lnSpc>
            </a:pPr>
            <a:r>
              <a:rPr sz="1200" b="1" spc="38" dirty="0">
                <a:solidFill>
                  <a:srgbClr val="E3454F"/>
                </a:solidFill>
                <a:latin typeface="Arial"/>
                <a:cs typeface="Arial"/>
              </a:rPr>
              <a:t>Listening</a:t>
            </a:r>
            <a:r>
              <a:rPr sz="1200" b="1" spc="-78" dirty="0">
                <a:solidFill>
                  <a:srgbClr val="E3454F"/>
                </a:solidFill>
                <a:latin typeface="Arial"/>
                <a:cs typeface="Arial"/>
              </a:rPr>
              <a:t> </a:t>
            </a:r>
            <a:r>
              <a:rPr sz="1200" b="1" spc="48" dirty="0">
                <a:solidFill>
                  <a:srgbClr val="E3454F"/>
                </a:solidFill>
                <a:latin typeface="Arial"/>
                <a:cs typeface="Arial"/>
              </a:rPr>
              <a:t>First</a:t>
            </a:r>
            <a:endParaRPr sz="1200">
              <a:latin typeface="Arial"/>
              <a:cs typeface="Arial"/>
            </a:endParaRPr>
          </a:p>
          <a:p>
            <a:pPr marL="6350" marR="283210">
              <a:lnSpc>
                <a:spcPct val="104200"/>
              </a:lnSpc>
            </a:pPr>
            <a:r>
              <a:rPr sz="1200" b="1" spc="48" dirty="0">
                <a:solidFill>
                  <a:srgbClr val="F7F7F7"/>
                </a:solidFill>
                <a:latin typeface="Arial"/>
                <a:cs typeface="Arial"/>
              </a:rPr>
              <a:t>Understand</a:t>
            </a:r>
            <a:r>
              <a:rPr sz="1200" b="1" spc="-7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88" dirty="0">
                <a:solidFill>
                  <a:srgbClr val="F7F7F7"/>
                </a:solidFill>
                <a:latin typeface="Arial"/>
                <a:cs typeface="Arial"/>
              </a:rPr>
              <a:t>the</a:t>
            </a:r>
            <a:r>
              <a:rPr sz="1200" b="1" spc="-7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33" dirty="0">
                <a:solidFill>
                  <a:srgbClr val="F7F7F7"/>
                </a:solidFill>
                <a:latin typeface="Arial"/>
                <a:cs typeface="Arial"/>
              </a:rPr>
              <a:t>unique</a:t>
            </a:r>
            <a:r>
              <a:rPr sz="1200" b="1" spc="-7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38" dirty="0">
                <a:solidFill>
                  <a:srgbClr val="F7F7F7"/>
                </a:solidFill>
                <a:latin typeface="Arial"/>
                <a:cs typeface="Arial"/>
              </a:rPr>
              <a:t>experiences</a:t>
            </a:r>
            <a:r>
              <a:rPr sz="1200" b="1" spc="-7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38" dirty="0">
                <a:solidFill>
                  <a:srgbClr val="F7F7F7"/>
                </a:solidFill>
                <a:latin typeface="Arial"/>
                <a:cs typeface="Arial"/>
              </a:rPr>
              <a:t>and</a:t>
            </a:r>
            <a:r>
              <a:rPr sz="1200" b="1" spc="-7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30" dirty="0">
                <a:solidFill>
                  <a:srgbClr val="F7F7F7"/>
                </a:solidFill>
                <a:latin typeface="Arial"/>
                <a:cs typeface="Arial"/>
              </a:rPr>
              <a:t>needs</a:t>
            </a:r>
            <a:r>
              <a:rPr sz="1200" b="1" spc="-7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F7F7F7"/>
                </a:solidFill>
                <a:latin typeface="Arial"/>
                <a:cs typeface="Arial"/>
              </a:rPr>
              <a:t>of </a:t>
            </a:r>
            <a:r>
              <a:rPr sz="1200" b="1" spc="50" dirty="0">
                <a:solidFill>
                  <a:srgbClr val="F7F7F7"/>
                </a:solidFill>
                <a:latin typeface="Arial"/>
                <a:cs typeface="Arial"/>
              </a:rPr>
              <a:t>minority</a:t>
            </a:r>
            <a:r>
              <a:rPr sz="1200" b="1" spc="-70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35" dirty="0">
                <a:solidFill>
                  <a:srgbClr val="F7F7F7"/>
                </a:solidFill>
                <a:latin typeface="Arial"/>
                <a:cs typeface="Arial"/>
              </a:rPr>
              <a:t>families</a:t>
            </a:r>
            <a:r>
              <a:rPr sz="1200" b="1" spc="-70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7F7F7"/>
                </a:solidFill>
                <a:latin typeface="Arial"/>
                <a:cs typeface="Arial"/>
              </a:rPr>
              <a:t>BEFORE</a:t>
            </a:r>
            <a:r>
              <a:rPr sz="1200" b="1" spc="-70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F7F7F7"/>
                </a:solidFill>
                <a:latin typeface="Arial"/>
                <a:cs typeface="Arial"/>
              </a:rPr>
              <a:t>taking</a:t>
            </a:r>
            <a:r>
              <a:rPr sz="1200" b="1" spc="-70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F7F7F7"/>
                </a:solidFill>
                <a:latin typeface="Arial"/>
                <a:cs typeface="Arial"/>
              </a:rPr>
              <a:t>action.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8"/>
              </a:spcBef>
            </a:pPr>
            <a:endParaRPr sz="1200">
              <a:latin typeface="Arial"/>
              <a:cs typeface="Arial"/>
            </a:endParaRPr>
          </a:p>
          <a:p>
            <a:pPr marL="6350">
              <a:lnSpc>
                <a:spcPct val="100000"/>
              </a:lnSpc>
              <a:spcBef>
                <a:spcPts val="3"/>
              </a:spcBef>
            </a:pPr>
            <a:r>
              <a:rPr sz="1200" b="1" spc="45" dirty="0">
                <a:solidFill>
                  <a:srgbClr val="E3454F"/>
                </a:solidFill>
                <a:latin typeface="Arial"/>
                <a:cs typeface="Arial"/>
              </a:rPr>
              <a:t>Cultural</a:t>
            </a:r>
            <a:r>
              <a:rPr sz="1200" b="1" spc="-75" dirty="0">
                <a:solidFill>
                  <a:srgbClr val="E3454F"/>
                </a:solidFill>
                <a:latin typeface="Arial"/>
                <a:cs typeface="Arial"/>
              </a:rPr>
              <a:t> </a:t>
            </a:r>
            <a:r>
              <a:rPr sz="1200" b="1" spc="43" dirty="0">
                <a:solidFill>
                  <a:srgbClr val="E3454F"/>
                </a:solidFill>
                <a:latin typeface="Arial"/>
                <a:cs typeface="Arial"/>
              </a:rPr>
              <a:t>Competency</a:t>
            </a:r>
            <a:r>
              <a:rPr sz="1200" b="1" spc="-75" dirty="0">
                <a:solidFill>
                  <a:srgbClr val="E3454F"/>
                </a:solidFill>
                <a:latin typeface="Arial"/>
                <a:cs typeface="Arial"/>
              </a:rPr>
              <a:t> </a:t>
            </a:r>
            <a:r>
              <a:rPr sz="1200" b="1" spc="65" dirty="0">
                <a:solidFill>
                  <a:srgbClr val="E3454F"/>
                </a:solidFill>
                <a:latin typeface="Arial"/>
                <a:cs typeface="Arial"/>
              </a:rPr>
              <a:t>Matters</a:t>
            </a:r>
            <a:endParaRPr sz="1200">
              <a:latin typeface="Arial"/>
              <a:cs typeface="Arial"/>
            </a:endParaRPr>
          </a:p>
          <a:p>
            <a:pPr marL="6350" marR="422593">
              <a:lnSpc>
                <a:spcPct val="104200"/>
              </a:lnSpc>
            </a:pPr>
            <a:r>
              <a:rPr sz="1200" b="1" spc="40" dirty="0">
                <a:solidFill>
                  <a:srgbClr val="F7F7F7"/>
                </a:solidFill>
                <a:latin typeface="Arial"/>
                <a:cs typeface="Arial"/>
              </a:rPr>
              <a:t>Respect</a:t>
            </a:r>
            <a:r>
              <a:rPr sz="1200" b="1" spc="-78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F7F7F7"/>
                </a:solidFill>
                <a:latin typeface="Arial"/>
                <a:cs typeface="Arial"/>
              </a:rPr>
              <a:t>traditions,</a:t>
            </a:r>
            <a:r>
              <a:rPr sz="1200" b="1" spc="-7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F7F7F7"/>
                </a:solidFill>
                <a:latin typeface="Arial"/>
                <a:cs typeface="Arial"/>
              </a:rPr>
              <a:t>values,</a:t>
            </a:r>
            <a:r>
              <a:rPr sz="1200" b="1" spc="-7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38" dirty="0">
                <a:solidFill>
                  <a:srgbClr val="F7F7F7"/>
                </a:solidFill>
                <a:latin typeface="Arial"/>
                <a:cs typeface="Arial"/>
              </a:rPr>
              <a:t>and</a:t>
            </a:r>
            <a:r>
              <a:rPr sz="1200" b="1" spc="-78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F7F7F7"/>
                </a:solidFill>
                <a:latin typeface="Arial"/>
                <a:cs typeface="Arial"/>
              </a:rPr>
              <a:t>perspectives</a:t>
            </a:r>
            <a:r>
              <a:rPr sz="1200" b="1" spc="-7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70" dirty="0">
                <a:solidFill>
                  <a:srgbClr val="F7F7F7"/>
                </a:solidFill>
                <a:latin typeface="Arial"/>
                <a:cs typeface="Arial"/>
              </a:rPr>
              <a:t>to create</a:t>
            </a:r>
            <a:r>
              <a:rPr sz="1200" b="1" spc="-7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43" dirty="0">
                <a:solidFill>
                  <a:srgbClr val="F7F7F7"/>
                </a:solidFill>
                <a:latin typeface="Arial"/>
                <a:cs typeface="Arial"/>
              </a:rPr>
              <a:t>meaningful</a:t>
            </a:r>
            <a:r>
              <a:rPr sz="1200" b="1" spc="-70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30" dirty="0">
                <a:solidFill>
                  <a:srgbClr val="F7F7F7"/>
                </a:solidFill>
                <a:latin typeface="Arial"/>
                <a:cs typeface="Arial"/>
              </a:rPr>
              <a:t>connections.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8"/>
              </a:spcBef>
            </a:pPr>
            <a:endParaRPr sz="1200">
              <a:latin typeface="Arial"/>
              <a:cs typeface="Arial"/>
            </a:endParaRPr>
          </a:p>
          <a:p>
            <a:pPr marL="6350">
              <a:lnSpc>
                <a:spcPct val="100000"/>
              </a:lnSpc>
            </a:pPr>
            <a:r>
              <a:rPr sz="1200" b="1" dirty="0">
                <a:solidFill>
                  <a:srgbClr val="E3454F"/>
                </a:solidFill>
                <a:latin typeface="Arial"/>
                <a:cs typeface="Arial"/>
              </a:rPr>
              <a:t>Beyond</a:t>
            </a:r>
            <a:r>
              <a:rPr sz="1200" b="1" spc="-43" dirty="0">
                <a:solidFill>
                  <a:srgbClr val="E3454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E3454F"/>
                </a:solidFill>
                <a:latin typeface="Arial"/>
                <a:cs typeface="Arial"/>
              </a:rPr>
              <a:t>One</a:t>
            </a:r>
            <a:r>
              <a:rPr sz="1200" b="1" spc="-43" dirty="0">
                <a:solidFill>
                  <a:srgbClr val="E3454F"/>
                </a:solidFill>
                <a:latin typeface="Arial"/>
                <a:cs typeface="Arial"/>
              </a:rPr>
              <a:t> </a:t>
            </a:r>
            <a:r>
              <a:rPr sz="1200" b="1" spc="30" dirty="0">
                <a:solidFill>
                  <a:srgbClr val="E3454F"/>
                </a:solidFill>
                <a:latin typeface="Arial"/>
                <a:cs typeface="Arial"/>
              </a:rPr>
              <a:t>Size</a:t>
            </a:r>
            <a:r>
              <a:rPr sz="1200" b="1" spc="-40" dirty="0">
                <a:solidFill>
                  <a:srgbClr val="E3454F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E3454F"/>
                </a:solidFill>
                <a:latin typeface="Arial"/>
                <a:cs typeface="Arial"/>
              </a:rPr>
              <a:t>Fits</a:t>
            </a:r>
            <a:r>
              <a:rPr sz="1200" b="1" spc="-43" dirty="0">
                <a:solidFill>
                  <a:srgbClr val="E3454F"/>
                </a:solidFill>
                <a:latin typeface="Arial"/>
                <a:cs typeface="Arial"/>
              </a:rPr>
              <a:t> </a:t>
            </a:r>
            <a:r>
              <a:rPr sz="1200" b="1" spc="-13" dirty="0">
                <a:solidFill>
                  <a:srgbClr val="E3454F"/>
                </a:solidFill>
                <a:latin typeface="Arial"/>
                <a:cs typeface="Arial"/>
              </a:rPr>
              <a:t>All</a:t>
            </a:r>
            <a:endParaRPr sz="1200">
              <a:latin typeface="Arial"/>
              <a:cs typeface="Arial"/>
            </a:endParaRPr>
          </a:p>
          <a:p>
            <a:pPr marL="6350" marR="2540">
              <a:lnSpc>
                <a:spcPct val="104200"/>
              </a:lnSpc>
            </a:pPr>
            <a:r>
              <a:rPr sz="1200" b="1" spc="30" dirty="0">
                <a:solidFill>
                  <a:srgbClr val="F7F7F7"/>
                </a:solidFill>
                <a:latin typeface="Arial"/>
                <a:cs typeface="Arial"/>
              </a:rPr>
              <a:t>Tailor</a:t>
            </a:r>
            <a:r>
              <a:rPr sz="1200" b="1" spc="-78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43" dirty="0">
                <a:solidFill>
                  <a:srgbClr val="F7F7F7"/>
                </a:solidFill>
                <a:latin typeface="Arial"/>
                <a:cs typeface="Arial"/>
              </a:rPr>
              <a:t>support,</a:t>
            </a:r>
            <a:r>
              <a:rPr sz="1200" b="1" spc="-80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35" dirty="0">
                <a:solidFill>
                  <a:srgbClr val="F7F7F7"/>
                </a:solidFill>
                <a:latin typeface="Arial"/>
                <a:cs typeface="Arial"/>
              </a:rPr>
              <a:t>resources</a:t>
            </a:r>
            <a:r>
              <a:rPr sz="1200" b="1" spc="-78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38" dirty="0">
                <a:solidFill>
                  <a:srgbClr val="F7F7F7"/>
                </a:solidFill>
                <a:latin typeface="Arial"/>
                <a:cs typeface="Arial"/>
              </a:rPr>
              <a:t>and</a:t>
            </a:r>
            <a:r>
              <a:rPr sz="1200" b="1" spc="-78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57" dirty="0">
                <a:solidFill>
                  <a:srgbClr val="F7F7F7"/>
                </a:solidFill>
                <a:latin typeface="Arial"/>
                <a:cs typeface="Arial"/>
              </a:rPr>
              <a:t>outreach</a:t>
            </a:r>
            <a:r>
              <a:rPr sz="1200" b="1" spc="-78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83" dirty="0">
                <a:solidFill>
                  <a:srgbClr val="F7F7F7"/>
                </a:solidFill>
                <a:latin typeface="Arial"/>
                <a:cs typeface="Arial"/>
              </a:rPr>
              <a:t>to</a:t>
            </a:r>
            <a:r>
              <a:rPr sz="1200" b="1" spc="-78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70" dirty="0">
                <a:solidFill>
                  <a:srgbClr val="F7F7F7"/>
                </a:solidFill>
                <a:latin typeface="Arial"/>
                <a:cs typeface="Arial"/>
              </a:rPr>
              <a:t>truly</a:t>
            </a:r>
            <a:r>
              <a:rPr sz="1200" b="1" spc="-78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63" dirty="0">
                <a:solidFill>
                  <a:srgbClr val="F7F7F7"/>
                </a:solidFill>
                <a:latin typeface="Arial"/>
                <a:cs typeface="Arial"/>
              </a:rPr>
              <a:t>meet </a:t>
            </a:r>
            <a:r>
              <a:rPr sz="1200" b="1" spc="35" dirty="0">
                <a:solidFill>
                  <a:srgbClr val="F7F7F7"/>
                </a:solidFill>
                <a:latin typeface="Arial"/>
                <a:cs typeface="Arial"/>
              </a:rPr>
              <a:t>families</a:t>
            </a:r>
            <a:r>
              <a:rPr sz="1200" b="1" spc="-7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F7F7F7"/>
                </a:solidFill>
                <a:latin typeface="Arial"/>
                <a:cs typeface="Arial"/>
              </a:rPr>
              <a:t>where</a:t>
            </a:r>
            <a:r>
              <a:rPr sz="1200" b="1" spc="-7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78" dirty="0">
                <a:solidFill>
                  <a:srgbClr val="F7F7F7"/>
                </a:solidFill>
                <a:latin typeface="Arial"/>
                <a:cs typeface="Arial"/>
              </a:rPr>
              <a:t>they</a:t>
            </a:r>
            <a:r>
              <a:rPr sz="1200" b="1" spc="-7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35" dirty="0">
                <a:solidFill>
                  <a:srgbClr val="F7F7F7"/>
                </a:solidFill>
                <a:latin typeface="Arial"/>
                <a:cs typeface="Arial"/>
              </a:rPr>
              <a:t>are.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200">
              <a:latin typeface="Arial"/>
              <a:cs typeface="Arial"/>
            </a:endParaRPr>
          </a:p>
          <a:p>
            <a:pPr marL="6350">
              <a:lnSpc>
                <a:spcPct val="100000"/>
              </a:lnSpc>
            </a:pPr>
            <a:r>
              <a:rPr sz="1200" b="1" spc="38" dirty="0">
                <a:solidFill>
                  <a:srgbClr val="E3454F"/>
                </a:solidFill>
                <a:latin typeface="Arial"/>
                <a:cs typeface="Arial"/>
              </a:rPr>
              <a:t>Sustaining</a:t>
            </a:r>
            <a:r>
              <a:rPr sz="1200" b="1" spc="-78" dirty="0">
                <a:solidFill>
                  <a:srgbClr val="E3454F"/>
                </a:solidFill>
                <a:latin typeface="Arial"/>
                <a:cs typeface="Arial"/>
              </a:rPr>
              <a:t> </a:t>
            </a:r>
            <a:r>
              <a:rPr sz="1200" b="1" spc="23" dirty="0">
                <a:solidFill>
                  <a:srgbClr val="E3454F"/>
                </a:solidFill>
                <a:latin typeface="Arial"/>
                <a:cs typeface="Arial"/>
              </a:rPr>
              <a:t>Relationships</a:t>
            </a:r>
            <a:endParaRPr sz="1200">
              <a:latin typeface="Arial"/>
              <a:cs typeface="Arial"/>
            </a:endParaRPr>
          </a:p>
          <a:p>
            <a:pPr marL="6350" marR="93345">
              <a:lnSpc>
                <a:spcPct val="104200"/>
              </a:lnSpc>
            </a:pPr>
            <a:r>
              <a:rPr sz="1200" b="1" dirty="0">
                <a:solidFill>
                  <a:srgbClr val="F7F7F7"/>
                </a:solidFill>
                <a:latin typeface="Arial"/>
                <a:cs typeface="Arial"/>
              </a:rPr>
              <a:t>Move</a:t>
            </a:r>
            <a:r>
              <a:rPr sz="1200" b="1" spc="-6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63" dirty="0">
                <a:solidFill>
                  <a:srgbClr val="F7F7F7"/>
                </a:solidFill>
                <a:latin typeface="Arial"/>
                <a:cs typeface="Arial"/>
              </a:rPr>
              <a:t>from</a:t>
            </a:r>
            <a:r>
              <a:rPr sz="1200" b="1" spc="-60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53" dirty="0">
                <a:solidFill>
                  <a:srgbClr val="F7F7F7"/>
                </a:solidFill>
                <a:latin typeface="Arial"/>
                <a:cs typeface="Arial"/>
              </a:rPr>
              <a:t>transactional</a:t>
            </a:r>
            <a:r>
              <a:rPr sz="1200" b="1" spc="-60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53" dirty="0">
                <a:solidFill>
                  <a:srgbClr val="F7F7F7"/>
                </a:solidFill>
                <a:latin typeface="Arial"/>
                <a:cs typeface="Arial"/>
              </a:rPr>
              <a:t>engagement</a:t>
            </a:r>
            <a:r>
              <a:rPr sz="1200" b="1" spc="-60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83" dirty="0">
                <a:solidFill>
                  <a:srgbClr val="F7F7F7"/>
                </a:solidFill>
                <a:latin typeface="Arial"/>
                <a:cs typeface="Arial"/>
              </a:rPr>
              <a:t>to</a:t>
            </a:r>
            <a:r>
              <a:rPr sz="1200" b="1" spc="-60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F7F7F7"/>
                </a:solidFill>
                <a:latin typeface="Arial"/>
                <a:cs typeface="Arial"/>
              </a:rPr>
              <a:t>long-</a:t>
            </a:r>
            <a:r>
              <a:rPr sz="1200" b="1" spc="55" dirty="0">
                <a:solidFill>
                  <a:srgbClr val="F7F7F7"/>
                </a:solidFill>
                <a:latin typeface="Arial"/>
                <a:cs typeface="Arial"/>
              </a:rPr>
              <a:t>term, </a:t>
            </a:r>
            <a:r>
              <a:rPr sz="1200" b="1" spc="45" dirty="0">
                <a:solidFill>
                  <a:srgbClr val="F7F7F7"/>
                </a:solidFill>
                <a:latin typeface="Arial"/>
                <a:cs typeface="Arial"/>
              </a:rPr>
              <a:t>commuinty</a:t>
            </a:r>
            <a:r>
              <a:rPr sz="1200" b="1" spc="-7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43" dirty="0">
                <a:solidFill>
                  <a:srgbClr val="F7F7F7"/>
                </a:solidFill>
                <a:latin typeface="Arial"/>
                <a:cs typeface="Arial"/>
              </a:rPr>
              <a:t>driven</a:t>
            </a:r>
            <a:r>
              <a:rPr sz="1200" b="1" spc="-70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F7F7F7"/>
                </a:solidFill>
                <a:latin typeface="Arial"/>
                <a:cs typeface="Arial"/>
              </a:rPr>
              <a:t>partnerships.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253" y="514661"/>
            <a:ext cx="6866474" cy="1350433"/>
          </a:xfrm>
          <a:prstGeom prst="rect">
            <a:avLst/>
          </a:prstGeom>
        </p:spPr>
        <p:txBody>
          <a:bodyPr vert="horz" wrap="square" lIns="0" tIns="580836" rIns="0" bIns="0" rtlCol="0">
            <a:spAutoFit/>
          </a:bodyPr>
          <a:lstStyle/>
          <a:p>
            <a:pPr marL="938848">
              <a:lnSpc>
                <a:spcPct val="100000"/>
              </a:lnSpc>
              <a:spcBef>
                <a:spcPts val="50"/>
              </a:spcBef>
            </a:pPr>
            <a:r>
              <a:rPr sz="2150" spc="-95" dirty="0"/>
              <a:t>NDSC</a:t>
            </a:r>
            <a:r>
              <a:rPr sz="2150" spc="-55" dirty="0"/>
              <a:t> </a:t>
            </a:r>
            <a:r>
              <a:rPr sz="2150" spc="75" dirty="0"/>
              <a:t>Multicultural</a:t>
            </a:r>
            <a:r>
              <a:rPr sz="2150" spc="-55" dirty="0"/>
              <a:t> </a:t>
            </a:r>
            <a:r>
              <a:rPr sz="2150" spc="45" dirty="0"/>
              <a:t>Program</a:t>
            </a:r>
            <a:r>
              <a:rPr sz="2150" spc="-53" dirty="0"/>
              <a:t> </a:t>
            </a:r>
            <a:r>
              <a:rPr sz="2150" spc="50" dirty="0"/>
              <a:t>Coordinator</a:t>
            </a:r>
            <a:endParaRPr sz="21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0687" y="1714082"/>
            <a:ext cx="2733200" cy="1123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256756" y="4162252"/>
            <a:ext cx="299720" cy="319088"/>
          </a:xfrm>
          <a:custGeom>
            <a:avLst/>
            <a:gdLst/>
            <a:ahLst/>
            <a:cxnLst/>
            <a:rect l="l" t="t" r="r" b="b"/>
            <a:pathLst>
              <a:path w="599439" h="638175">
                <a:moveTo>
                  <a:pt x="276794" y="638174"/>
                </a:moveTo>
                <a:lnTo>
                  <a:pt x="265996" y="637455"/>
                </a:lnTo>
                <a:lnTo>
                  <a:pt x="249798" y="635655"/>
                </a:lnTo>
                <a:lnTo>
                  <a:pt x="246559" y="634935"/>
                </a:lnTo>
                <a:lnTo>
                  <a:pt x="229282" y="631696"/>
                </a:lnTo>
                <a:lnTo>
                  <a:pt x="223523" y="630256"/>
                </a:lnTo>
                <a:lnTo>
                  <a:pt x="220643" y="629176"/>
                </a:lnTo>
                <a:lnTo>
                  <a:pt x="218843" y="628816"/>
                </a:lnTo>
                <a:lnTo>
                  <a:pt x="217888" y="628338"/>
                </a:lnTo>
                <a:lnTo>
                  <a:pt x="217410" y="628338"/>
                </a:lnTo>
                <a:lnTo>
                  <a:pt x="215604" y="627736"/>
                </a:lnTo>
                <a:lnTo>
                  <a:pt x="211645" y="626296"/>
                </a:lnTo>
                <a:lnTo>
                  <a:pt x="203006" y="623057"/>
                </a:lnTo>
                <a:lnTo>
                  <a:pt x="200486" y="621977"/>
                </a:lnTo>
                <a:lnTo>
                  <a:pt x="195447" y="619098"/>
                </a:lnTo>
                <a:lnTo>
                  <a:pt x="190048" y="616218"/>
                </a:lnTo>
                <a:lnTo>
                  <a:pt x="184649" y="612619"/>
                </a:lnTo>
                <a:lnTo>
                  <a:pt x="179610" y="609379"/>
                </a:lnTo>
                <a:lnTo>
                  <a:pt x="176011" y="606860"/>
                </a:lnTo>
                <a:lnTo>
                  <a:pt x="170611" y="603260"/>
                </a:lnTo>
                <a:lnTo>
                  <a:pt x="154414" y="591382"/>
                </a:lnTo>
                <a:lnTo>
                  <a:pt x="150095" y="587063"/>
                </a:lnTo>
                <a:lnTo>
                  <a:pt x="140736" y="579144"/>
                </a:lnTo>
                <a:lnTo>
                  <a:pt x="125259" y="565826"/>
                </a:lnTo>
                <a:lnTo>
                  <a:pt x="120580" y="561147"/>
                </a:lnTo>
                <a:lnTo>
                  <a:pt x="110501" y="551789"/>
                </a:lnTo>
                <a:lnTo>
                  <a:pt x="106182" y="547109"/>
                </a:lnTo>
                <a:lnTo>
                  <a:pt x="96104" y="537751"/>
                </a:lnTo>
                <a:lnTo>
                  <a:pt x="91424" y="532352"/>
                </a:lnTo>
                <a:lnTo>
                  <a:pt x="87091" y="527686"/>
                </a:lnTo>
                <a:lnTo>
                  <a:pt x="86775" y="527287"/>
                </a:lnTo>
                <a:lnTo>
                  <a:pt x="82786" y="522634"/>
                </a:lnTo>
                <a:lnTo>
                  <a:pt x="77747" y="516874"/>
                </a:lnTo>
                <a:lnTo>
                  <a:pt x="76307" y="514715"/>
                </a:lnTo>
                <a:lnTo>
                  <a:pt x="74147" y="512195"/>
                </a:lnTo>
                <a:lnTo>
                  <a:pt x="61909" y="496358"/>
                </a:lnTo>
                <a:lnTo>
                  <a:pt x="57950" y="490959"/>
                </a:lnTo>
                <a:lnTo>
                  <a:pt x="53631" y="485920"/>
                </a:lnTo>
                <a:lnTo>
                  <a:pt x="27625" y="446686"/>
                </a:lnTo>
                <a:lnTo>
                  <a:pt x="18716" y="428329"/>
                </a:lnTo>
                <a:lnTo>
                  <a:pt x="15837" y="422210"/>
                </a:lnTo>
                <a:lnTo>
                  <a:pt x="11518" y="409252"/>
                </a:lnTo>
                <a:lnTo>
                  <a:pt x="10438" y="406373"/>
                </a:lnTo>
                <a:lnTo>
                  <a:pt x="9358" y="403133"/>
                </a:lnTo>
                <a:lnTo>
                  <a:pt x="7918" y="397374"/>
                </a:lnTo>
                <a:lnTo>
                  <a:pt x="6838" y="393775"/>
                </a:lnTo>
                <a:lnTo>
                  <a:pt x="4679" y="387296"/>
                </a:lnTo>
                <a:lnTo>
                  <a:pt x="3599" y="376498"/>
                </a:lnTo>
                <a:lnTo>
                  <a:pt x="3239" y="373618"/>
                </a:lnTo>
                <a:lnTo>
                  <a:pt x="2159" y="363180"/>
                </a:lnTo>
                <a:lnTo>
                  <a:pt x="1079" y="343023"/>
                </a:lnTo>
                <a:lnTo>
                  <a:pt x="719" y="337264"/>
                </a:lnTo>
                <a:lnTo>
                  <a:pt x="0" y="324306"/>
                </a:lnTo>
                <a:lnTo>
                  <a:pt x="0" y="305589"/>
                </a:lnTo>
                <a:lnTo>
                  <a:pt x="1079" y="298390"/>
                </a:lnTo>
                <a:lnTo>
                  <a:pt x="1079" y="284713"/>
                </a:lnTo>
                <a:lnTo>
                  <a:pt x="6417" y="242093"/>
                </a:lnTo>
                <a:lnTo>
                  <a:pt x="16197" y="200846"/>
                </a:lnTo>
                <a:lnTo>
                  <a:pt x="21236" y="188608"/>
                </a:lnTo>
                <a:lnTo>
                  <a:pt x="23396" y="183209"/>
                </a:lnTo>
                <a:lnTo>
                  <a:pt x="27715" y="171691"/>
                </a:lnTo>
                <a:lnTo>
                  <a:pt x="30954" y="165212"/>
                </a:lnTo>
                <a:lnTo>
                  <a:pt x="36713" y="152974"/>
                </a:lnTo>
                <a:lnTo>
                  <a:pt x="53631" y="126339"/>
                </a:lnTo>
                <a:lnTo>
                  <a:pt x="57590" y="120940"/>
                </a:lnTo>
                <a:lnTo>
                  <a:pt x="61909" y="116260"/>
                </a:lnTo>
                <a:lnTo>
                  <a:pt x="70548" y="106182"/>
                </a:lnTo>
                <a:lnTo>
                  <a:pt x="75227" y="101863"/>
                </a:lnTo>
                <a:lnTo>
                  <a:pt x="103302" y="73787"/>
                </a:lnTo>
                <a:lnTo>
                  <a:pt x="132458" y="57590"/>
                </a:lnTo>
                <a:lnTo>
                  <a:pt x="138217" y="54710"/>
                </a:lnTo>
                <a:lnTo>
                  <a:pt x="150455" y="48951"/>
                </a:lnTo>
                <a:lnTo>
                  <a:pt x="168812" y="41393"/>
                </a:lnTo>
                <a:lnTo>
                  <a:pt x="174571" y="38873"/>
                </a:lnTo>
                <a:lnTo>
                  <a:pt x="192928" y="31314"/>
                </a:lnTo>
                <a:lnTo>
                  <a:pt x="205886" y="26275"/>
                </a:lnTo>
                <a:lnTo>
                  <a:pt x="212365" y="23396"/>
                </a:lnTo>
                <a:lnTo>
                  <a:pt x="230721" y="15837"/>
                </a:lnTo>
                <a:lnTo>
                  <a:pt x="242959" y="11518"/>
                </a:lnTo>
                <a:lnTo>
                  <a:pt x="249798" y="8638"/>
                </a:lnTo>
                <a:lnTo>
                  <a:pt x="262756" y="4319"/>
                </a:lnTo>
                <a:lnTo>
                  <a:pt x="269595" y="2519"/>
                </a:lnTo>
                <a:lnTo>
                  <a:pt x="276434" y="1439"/>
                </a:lnTo>
                <a:lnTo>
                  <a:pt x="279673" y="719"/>
                </a:lnTo>
                <a:lnTo>
                  <a:pt x="282913" y="359"/>
                </a:lnTo>
                <a:lnTo>
                  <a:pt x="286152" y="359"/>
                </a:lnTo>
                <a:lnTo>
                  <a:pt x="289752" y="0"/>
                </a:lnTo>
                <a:lnTo>
                  <a:pt x="303430" y="0"/>
                </a:lnTo>
                <a:lnTo>
                  <a:pt x="323946" y="1079"/>
                </a:lnTo>
                <a:lnTo>
                  <a:pt x="363540" y="10078"/>
                </a:lnTo>
                <a:lnTo>
                  <a:pt x="376138" y="14757"/>
                </a:lnTo>
                <a:lnTo>
                  <a:pt x="385518" y="18407"/>
                </a:lnTo>
                <a:lnTo>
                  <a:pt x="421631" y="36370"/>
                </a:lnTo>
                <a:lnTo>
                  <a:pt x="483400" y="84946"/>
                </a:lnTo>
                <a:lnTo>
                  <a:pt x="488079" y="88905"/>
                </a:lnTo>
                <a:lnTo>
                  <a:pt x="493118" y="93224"/>
                </a:lnTo>
                <a:lnTo>
                  <a:pt x="498157" y="97183"/>
                </a:lnTo>
                <a:lnTo>
                  <a:pt x="502837" y="101503"/>
                </a:lnTo>
                <a:lnTo>
                  <a:pt x="507156" y="106182"/>
                </a:lnTo>
                <a:lnTo>
                  <a:pt x="509675" y="109062"/>
                </a:lnTo>
                <a:lnTo>
                  <a:pt x="511835" y="111581"/>
                </a:lnTo>
                <a:lnTo>
                  <a:pt x="516874" y="117340"/>
                </a:lnTo>
                <a:lnTo>
                  <a:pt x="517954" y="119500"/>
                </a:lnTo>
                <a:lnTo>
                  <a:pt x="520114" y="122019"/>
                </a:lnTo>
                <a:lnTo>
                  <a:pt x="537852" y="146169"/>
                </a:lnTo>
                <a:lnTo>
                  <a:pt x="560067" y="182849"/>
                </a:lnTo>
                <a:lnTo>
                  <a:pt x="566546" y="195087"/>
                </a:lnTo>
                <a:lnTo>
                  <a:pt x="569066" y="200846"/>
                </a:lnTo>
                <a:lnTo>
                  <a:pt x="571945" y="206605"/>
                </a:lnTo>
                <a:lnTo>
                  <a:pt x="576180" y="215306"/>
                </a:lnTo>
                <a:lnTo>
                  <a:pt x="580179" y="224108"/>
                </a:lnTo>
                <a:lnTo>
                  <a:pt x="583840" y="232977"/>
                </a:lnTo>
                <a:lnTo>
                  <a:pt x="587063" y="241880"/>
                </a:lnTo>
                <a:lnTo>
                  <a:pt x="588143" y="244759"/>
                </a:lnTo>
                <a:lnTo>
                  <a:pt x="588862" y="247999"/>
                </a:lnTo>
                <a:lnTo>
                  <a:pt x="590302" y="253758"/>
                </a:lnTo>
                <a:lnTo>
                  <a:pt x="591022" y="257357"/>
                </a:lnTo>
                <a:lnTo>
                  <a:pt x="591382" y="260597"/>
                </a:lnTo>
                <a:lnTo>
                  <a:pt x="593542" y="273554"/>
                </a:lnTo>
                <a:lnTo>
                  <a:pt x="594262" y="280033"/>
                </a:lnTo>
                <a:lnTo>
                  <a:pt x="597861" y="319627"/>
                </a:lnTo>
                <a:lnTo>
                  <a:pt x="599301" y="366779"/>
                </a:lnTo>
                <a:lnTo>
                  <a:pt x="597861" y="379737"/>
                </a:lnTo>
                <a:lnTo>
                  <a:pt x="597141" y="386576"/>
                </a:lnTo>
                <a:lnTo>
                  <a:pt x="587063" y="432648"/>
                </a:lnTo>
                <a:lnTo>
                  <a:pt x="582743" y="444886"/>
                </a:lnTo>
                <a:lnTo>
                  <a:pt x="580584" y="451365"/>
                </a:lnTo>
                <a:lnTo>
                  <a:pt x="574825" y="463603"/>
                </a:lnTo>
                <a:lnTo>
                  <a:pt x="572305" y="469722"/>
                </a:lnTo>
                <a:lnTo>
                  <a:pt x="569066" y="475481"/>
                </a:lnTo>
                <a:lnTo>
                  <a:pt x="547829" y="509316"/>
                </a:lnTo>
                <a:lnTo>
                  <a:pt x="520114" y="538111"/>
                </a:lnTo>
                <a:lnTo>
                  <a:pt x="517594" y="540271"/>
                </a:lnTo>
                <a:lnTo>
                  <a:pt x="515075" y="542070"/>
                </a:lnTo>
                <a:lnTo>
                  <a:pt x="512555" y="544230"/>
                </a:lnTo>
                <a:lnTo>
                  <a:pt x="504996" y="549989"/>
                </a:lnTo>
                <a:lnTo>
                  <a:pt x="467202" y="577704"/>
                </a:lnTo>
                <a:lnTo>
                  <a:pt x="436923" y="594622"/>
                </a:lnTo>
                <a:lnTo>
                  <a:pt x="176011" y="594622"/>
                </a:lnTo>
                <a:lnTo>
                  <a:pt x="177450" y="595701"/>
                </a:lnTo>
                <a:lnTo>
                  <a:pt x="179250" y="596781"/>
                </a:lnTo>
                <a:lnTo>
                  <a:pt x="179650" y="597141"/>
                </a:lnTo>
                <a:lnTo>
                  <a:pt x="180690" y="597861"/>
                </a:lnTo>
                <a:lnTo>
                  <a:pt x="430129" y="597861"/>
                </a:lnTo>
                <a:lnTo>
                  <a:pt x="425809" y="600021"/>
                </a:lnTo>
                <a:lnTo>
                  <a:pt x="414291" y="605060"/>
                </a:lnTo>
                <a:lnTo>
                  <a:pt x="407092" y="607939"/>
                </a:lnTo>
                <a:lnTo>
                  <a:pt x="400613" y="610099"/>
                </a:lnTo>
                <a:lnTo>
                  <a:pt x="394494" y="612259"/>
                </a:lnTo>
                <a:lnTo>
                  <a:pt x="388735" y="614418"/>
                </a:lnTo>
                <a:lnTo>
                  <a:pt x="382257" y="616218"/>
                </a:lnTo>
                <a:lnTo>
                  <a:pt x="368219" y="620897"/>
                </a:lnTo>
                <a:lnTo>
                  <a:pt x="316747" y="633855"/>
                </a:lnTo>
                <a:lnTo>
                  <a:pt x="303431" y="635655"/>
                </a:lnTo>
                <a:lnTo>
                  <a:pt x="296231" y="636375"/>
                </a:lnTo>
                <a:lnTo>
                  <a:pt x="288672" y="636735"/>
                </a:lnTo>
                <a:lnTo>
                  <a:pt x="281473" y="636735"/>
                </a:lnTo>
                <a:lnTo>
                  <a:pt x="276794" y="638174"/>
                </a:lnTo>
                <a:close/>
              </a:path>
              <a:path w="599439" h="638175">
                <a:moveTo>
                  <a:pt x="430129" y="597861"/>
                </a:moveTo>
                <a:lnTo>
                  <a:pt x="180690" y="597861"/>
                </a:lnTo>
                <a:lnTo>
                  <a:pt x="179730" y="597141"/>
                </a:lnTo>
                <a:lnTo>
                  <a:pt x="179130" y="596781"/>
                </a:lnTo>
                <a:lnTo>
                  <a:pt x="176011" y="594622"/>
                </a:lnTo>
                <a:lnTo>
                  <a:pt x="436923" y="594622"/>
                </a:lnTo>
                <a:lnTo>
                  <a:pt x="431568" y="597141"/>
                </a:lnTo>
                <a:lnTo>
                  <a:pt x="430129" y="597861"/>
                </a:lnTo>
                <a:close/>
              </a:path>
            </a:pathLst>
          </a:custGeom>
          <a:solidFill>
            <a:srgbClr val="0A3D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43557" y="3563683"/>
            <a:ext cx="283210" cy="270193"/>
          </a:xfrm>
          <a:custGeom>
            <a:avLst/>
            <a:gdLst/>
            <a:ahLst/>
            <a:cxnLst/>
            <a:rect l="l" t="t" r="r" b="b"/>
            <a:pathLst>
              <a:path w="566420" h="540385">
                <a:moveTo>
                  <a:pt x="536714" y="491159"/>
                </a:moveTo>
                <a:lnTo>
                  <a:pt x="448983" y="304038"/>
                </a:lnTo>
                <a:lnTo>
                  <a:pt x="415785" y="246583"/>
                </a:lnTo>
                <a:lnTo>
                  <a:pt x="390956" y="206679"/>
                </a:lnTo>
                <a:lnTo>
                  <a:pt x="360629" y="159334"/>
                </a:lnTo>
                <a:lnTo>
                  <a:pt x="324815" y="104521"/>
                </a:lnTo>
                <a:lnTo>
                  <a:pt x="306984" y="72567"/>
                </a:lnTo>
                <a:lnTo>
                  <a:pt x="293649" y="47917"/>
                </a:lnTo>
                <a:lnTo>
                  <a:pt x="284835" y="30581"/>
                </a:lnTo>
                <a:lnTo>
                  <a:pt x="280517" y="20561"/>
                </a:lnTo>
                <a:lnTo>
                  <a:pt x="263537" y="0"/>
                </a:lnTo>
                <a:lnTo>
                  <a:pt x="205727" y="95402"/>
                </a:lnTo>
                <a:lnTo>
                  <a:pt x="160324" y="172123"/>
                </a:lnTo>
                <a:lnTo>
                  <a:pt x="120561" y="241223"/>
                </a:lnTo>
                <a:lnTo>
                  <a:pt x="86436" y="302717"/>
                </a:lnTo>
                <a:lnTo>
                  <a:pt x="57937" y="356603"/>
                </a:lnTo>
                <a:lnTo>
                  <a:pt x="35077" y="402882"/>
                </a:lnTo>
                <a:lnTo>
                  <a:pt x="17856" y="441540"/>
                </a:lnTo>
                <a:lnTo>
                  <a:pt x="317" y="496023"/>
                </a:lnTo>
                <a:lnTo>
                  <a:pt x="0" y="511860"/>
                </a:lnTo>
                <a:lnTo>
                  <a:pt x="7010" y="517740"/>
                </a:lnTo>
                <a:lnTo>
                  <a:pt x="49212" y="531241"/>
                </a:lnTo>
                <a:lnTo>
                  <a:pt x="108585" y="537654"/>
                </a:lnTo>
                <a:lnTo>
                  <a:pt x="154800" y="539546"/>
                </a:lnTo>
                <a:lnTo>
                  <a:pt x="208965" y="540029"/>
                </a:lnTo>
                <a:lnTo>
                  <a:pt x="271094" y="539115"/>
                </a:lnTo>
                <a:lnTo>
                  <a:pt x="335203" y="535393"/>
                </a:lnTo>
                <a:lnTo>
                  <a:pt x="381000" y="531685"/>
                </a:lnTo>
                <a:lnTo>
                  <a:pt x="435952" y="526757"/>
                </a:lnTo>
                <a:lnTo>
                  <a:pt x="500062" y="520611"/>
                </a:lnTo>
                <a:lnTo>
                  <a:pt x="534746" y="502170"/>
                </a:lnTo>
                <a:lnTo>
                  <a:pt x="536714" y="491159"/>
                </a:lnTo>
                <a:close/>
              </a:path>
              <a:path w="566420" h="540385">
                <a:moveTo>
                  <a:pt x="565861" y="381520"/>
                </a:moveTo>
                <a:lnTo>
                  <a:pt x="548995" y="361492"/>
                </a:lnTo>
                <a:lnTo>
                  <a:pt x="550024" y="363715"/>
                </a:lnTo>
                <a:lnTo>
                  <a:pt x="551776" y="366356"/>
                </a:lnTo>
                <a:lnTo>
                  <a:pt x="554266" y="369404"/>
                </a:lnTo>
                <a:lnTo>
                  <a:pt x="556971" y="372592"/>
                </a:lnTo>
                <a:lnTo>
                  <a:pt x="560832" y="376631"/>
                </a:lnTo>
                <a:lnTo>
                  <a:pt x="565861" y="381520"/>
                </a:lnTo>
                <a:close/>
              </a:path>
            </a:pathLst>
          </a:custGeom>
          <a:solidFill>
            <a:srgbClr val="FAD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56118" y="3067615"/>
            <a:ext cx="272415" cy="304165"/>
          </a:xfrm>
          <a:custGeom>
            <a:avLst/>
            <a:gdLst/>
            <a:ahLst/>
            <a:cxnLst/>
            <a:rect l="l" t="t" r="r" b="b"/>
            <a:pathLst>
              <a:path w="544829" h="608329">
                <a:moveTo>
                  <a:pt x="479405" y="607942"/>
                </a:moveTo>
                <a:lnTo>
                  <a:pt x="467460" y="607660"/>
                </a:lnTo>
                <a:lnTo>
                  <a:pt x="439566" y="605437"/>
                </a:lnTo>
                <a:lnTo>
                  <a:pt x="425647" y="604211"/>
                </a:lnTo>
                <a:lnTo>
                  <a:pt x="411671" y="602755"/>
                </a:lnTo>
                <a:lnTo>
                  <a:pt x="403577" y="602157"/>
                </a:lnTo>
                <a:lnTo>
                  <a:pt x="395425" y="602104"/>
                </a:lnTo>
                <a:lnTo>
                  <a:pt x="387273" y="602454"/>
                </a:lnTo>
                <a:lnTo>
                  <a:pt x="371209" y="603675"/>
                </a:lnTo>
                <a:lnTo>
                  <a:pt x="363239" y="603368"/>
                </a:lnTo>
                <a:lnTo>
                  <a:pt x="355269" y="603368"/>
                </a:lnTo>
                <a:lnTo>
                  <a:pt x="333237" y="603138"/>
                </a:lnTo>
                <a:lnTo>
                  <a:pt x="322293" y="602937"/>
                </a:lnTo>
                <a:lnTo>
                  <a:pt x="311435" y="602449"/>
                </a:lnTo>
                <a:lnTo>
                  <a:pt x="292996" y="601352"/>
                </a:lnTo>
                <a:lnTo>
                  <a:pt x="274498" y="600801"/>
                </a:lnTo>
                <a:lnTo>
                  <a:pt x="256001" y="600768"/>
                </a:lnTo>
                <a:lnTo>
                  <a:pt x="219169" y="601702"/>
                </a:lnTo>
                <a:lnTo>
                  <a:pt x="200778" y="601836"/>
                </a:lnTo>
                <a:lnTo>
                  <a:pt x="137824" y="601184"/>
                </a:lnTo>
                <a:lnTo>
                  <a:pt x="63758" y="598770"/>
                </a:lnTo>
                <a:lnTo>
                  <a:pt x="20231" y="589881"/>
                </a:lnTo>
                <a:lnTo>
                  <a:pt x="1369" y="548408"/>
                </a:lnTo>
                <a:lnTo>
                  <a:pt x="2145" y="538077"/>
                </a:lnTo>
                <a:lnTo>
                  <a:pt x="2145" y="535931"/>
                </a:lnTo>
                <a:lnTo>
                  <a:pt x="2452" y="535012"/>
                </a:lnTo>
                <a:lnTo>
                  <a:pt x="3031" y="514273"/>
                </a:lnTo>
                <a:lnTo>
                  <a:pt x="3271" y="472681"/>
                </a:lnTo>
                <a:lnTo>
                  <a:pt x="3908" y="438426"/>
                </a:lnTo>
                <a:lnTo>
                  <a:pt x="3908" y="424967"/>
                </a:lnTo>
                <a:lnTo>
                  <a:pt x="4023" y="411508"/>
                </a:lnTo>
                <a:lnTo>
                  <a:pt x="4995" y="388748"/>
                </a:lnTo>
                <a:lnTo>
                  <a:pt x="5249" y="379447"/>
                </a:lnTo>
                <a:lnTo>
                  <a:pt x="5330" y="370146"/>
                </a:lnTo>
                <a:lnTo>
                  <a:pt x="5210" y="360902"/>
                </a:lnTo>
                <a:lnTo>
                  <a:pt x="4415" y="334871"/>
                </a:lnTo>
                <a:lnTo>
                  <a:pt x="4368" y="308753"/>
                </a:lnTo>
                <a:lnTo>
                  <a:pt x="4435" y="282578"/>
                </a:lnTo>
                <a:lnTo>
                  <a:pt x="3841" y="246489"/>
                </a:lnTo>
                <a:lnTo>
                  <a:pt x="3755" y="236603"/>
                </a:lnTo>
                <a:lnTo>
                  <a:pt x="3553" y="226718"/>
                </a:lnTo>
                <a:lnTo>
                  <a:pt x="3065" y="216832"/>
                </a:lnTo>
                <a:lnTo>
                  <a:pt x="2543" y="208101"/>
                </a:lnTo>
                <a:lnTo>
                  <a:pt x="2337" y="199398"/>
                </a:lnTo>
                <a:lnTo>
                  <a:pt x="2418" y="190753"/>
                </a:lnTo>
                <a:lnTo>
                  <a:pt x="3161" y="170239"/>
                </a:lnTo>
                <a:lnTo>
                  <a:pt x="3276" y="146330"/>
                </a:lnTo>
                <a:lnTo>
                  <a:pt x="3678" y="134375"/>
                </a:lnTo>
                <a:lnTo>
                  <a:pt x="3917" y="122143"/>
                </a:lnTo>
                <a:lnTo>
                  <a:pt x="3755" y="109853"/>
                </a:lnTo>
                <a:lnTo>
                  <a:pt x="3247" y="97563"/>
                </a:lnTo>
                <a:lnTo>
                  <a:pt x="2452" y="85330"/>
                </a:lnTo>
                <a:lnTo>
                  <a:pt x="1551" y="77796"/>
                </a:lnTo>
                <a:lnTo>
                  <a:pt x="766" y="70348"/>
                </a:lnTo>
                <a:lnTo>
                  <a:pt x="210" y="62958"/>
                </a:lnTo>
                <a:lnTo>
                  <a:pt x="0" y="55597"/>
                </a:lnTo>
                <a:lnTo>
                  <a:pt x="330" y="47373"/>
                </a:lnTo>
                <a:lnTo>
                  <a:pt x="1264" y="39236"/>
                </a:lnTo>
                <a:lnTo>
                  <a:pt x="2715" y="31156"/>
                </a:lnTo>
                <a:lnTo>
                  <a:pt x="4597" y="23104"/>
                </a:lnTo>
                <a:lnTo>
                  <a:pt x="4904" y="20959"/>
                </a:lnTo>
                <a:lnTo>
                  <a:pt x="5824" y="19426"/>
                </a:lnTo>
                <a:lnTo>
                  <a:pt x="7969" y="18506"/>
                </a:lnTo>
                <a:lnTo>
                  <a:pt x="15264" y="14866"/>
                </a:lnTo>
                <a:lnTo>
                  <a:pt x="22874" y="12146"/>
                </a:lnTo>
                <a:lnTo>
                  <a:pt x="30772" y="10230"/>
                </a:lnTo>
                <a:lnTo>
                  <a:pt x="38929" y="9004"/>
                </a:lnTo>
                <a:lnTo>
                  <a:pt x="75354" y="5124"/>
                </a:lnTo>
                <a:lnTo>
                  <a:pt x="87361" y="3793"/>
                </a:lnTo>
                <a:lnTo>
                  <a:pt x="92265" y="3180"/>
                </a:lnTo>
                <a:lnTo>
                  <a:pt x="97170" y="3180"/>
                </a:lnTo>
                <a:lnTo>
                  <a:pt x="102074" y="2873"/>
                </a:lnTo>
                <a:lnTo>
                  <a:pt x="120921" y="2107"/>
                </a:lnTo>
                <a:lnTo>
                  <a:pt x="139740" y="1570"/>
                </a:lnTo>
                <a:lnTo>
                  <a:pt x="177175" y="728"/>
                </a:lnTo>
                <a:lnTo>
                  <a:pt x="194877" y="651"/>
                </a:lnTo>
                <a:lnTo>
                  <a:pt x="203556" y="469"/>
                </a:lnTo>
                <a:lnTo>
                  <a:pt x="212119" y="114"/>
                </a:lnTo>
                <a:lnTo>
                  <a:pt x="228442" y="0"/>
                </a:lnTo>
                <a:lnTo>
                  <a:pt x="244765" y="344"/>
                </a:lnTo>
                <a:lnTo>
                  <a:pt x="261088" y="804"/>
                </a:lnTo>
                <a:lnTo>
                  <a:pt x="290697" y="1245"/>
                </a:lnTo>
                <a:lnTo>
                  <a:pt x="303925" y="1800"/>
                </a:lnTo>
                <a:lnTo>
                  <a:pt x="317154" y="2586"/>
                </a:lnTo>
                <a:lnTo>
                  <a:pt x="330440" y="3486"/>
                </a:lnTo>
                <a:lnTo>
                  <a:pt x="354628" y="4593"/>
                </a:lnTo>
                <a:lnTo>
                  <a:pt x="378872" y="4981"/>
                </a:lnTo>
                <a:lnTo>
                  <a:pt x="403117" y="5081"/>
                </a:lnTo>
                <a:lnTo>
                  <a:pt x="437468" y="5426"/>
                </a:lnTo>
                <a:lnTo>
                  <a:pt x="494856" y="8238"/>
                </a:lnTo>
                <a:lnTo>
                  <a:pt x="535203" y="19426"/>
                </a:lnTo>
                <a:lnTo>
                  <a:pt x="536430" y="28315"/>
                </a:lnTo>
                <a:lnTo>
                  <a:pt x="537349" y="33833"/>
                </a:lnTo>
                <a:lnTo>
                  <a:pt x="537656" y="39350"/>
                </a:lnTo>
                <a:lnTo>
                  <a:pt x="540721" y="45481"/>
                </a:lnTo>
                <a:lnTo>
                  <a:pt x="540841" y="58791"/>
                </a:lnTo>
                <a:lnTo>
                  <a:pt x="540070" y="68892"/>
                </a:lnTo>
                <a:lnTo>
                  <a:pt x="538781" y="78936"/>
                </a:lnTo>
                <a:lnTo>
                  <a:pt x="537349" y="89009"/>
                </a:lnTo>
                <a:lnTo>
                  <a:pt x="536429" y="96059"/>
                </a:lnTo>
                <a:lnTo>
                  <a:pt x="536736" y="103416"/>
                </a:lnTo>
                <a:lnTo>
                  <a:pt x="536429" y="110772"/>
                </a:lnTo>
                <a:lnTo>
                  <a:pt x="536209" y="120193"/>
                </a:lnTo>
                <a:lnTo>
                  <a:pt x="536343" y="138920"/>
                </a:lnTo>
                <a:lnTo>
                  <a:pt x="536123" y="148169"/>
                </a:lnTo>
                <a:lnTo>
                  <a:pt x="535462" y="169090"/>
                </a:lnTo>
                <a:lnTo>
                  <a:pt x="535433" y="190011"/>
                </a:lnTo>
                <a:lnTo>
                  <a:pt x="535519" y="210931"/>
                </a:lnTo>
                <a:lnTo>
                  <a:pt x="535203" y="231852"/>
                </a:lnTo>
                <a:lnTo>
                  <a:pt x="534897" y="238902"/>
                </a:lnTo>
                <a:lnTo>
                  <a:pt x="534284" y="245646"/>
                </a:lnTo>
                <a:lnTo>
                  <a:pt x="535893" y="279824"/>
                </a:lnTo>
                <a:lnTo>
                  <a:pt x="536659" y="293388"/>
                </a:lnTo>
                <a:lnTo>
                  <a:pt x="537656" y="306952"/>
                </a:lnTo>
                <a:lnTo>
                  <a:pt x="538882" y="321359"/>
                </a:lnTo>
                <a:lnTo>
                  <a:pt x="538915" y="345317"/>
                </a:lnTo>
                <a:lnTo>
                  <a:pt x="539610" y="361975"/>
                </a:lnTo>
                <a:lnTo>
                  <a:pt x="540477" y="378633"/>
                </a:lnTo>
                <a:lnTo>
                  <a:pt x="541027" y="395233"/>
                </a:lnTo>
                <a:lnTo>
                  <a:pt x="541138" y="406499"/>
                </a:lnTo>
                <a:lnTo>
                  <a:pt x="541449" y="417764"/>
                </a:lnTo>
                <a:lnTo>
                  <a:pt x="541933" y="429029"/>
                </a:lnTo>
                <a:lnTo>
                  <a:pt x="542560" y="440294"/>
                </a:lnTo>
                <a:lnTo>
                  <a:pt x="543106" y="452066"/>
                </a:lnTo>
                <a:lnTo>
                  <a:pt x="543853" y="475727"/>
                </a:lnTo>
                <a:lnTo>
                  <a:pt x="544399" y="487499"/>
                </a:lnTo>
                <a:lnTo>
                  <a:pt x="544701" y="499866"/>
                </a:lnTo>
                <a:lnTo>
                  <a:pt x="540702" y="546507"/>
                </a:lnTo>
                <a:lnTo>
                  <a:pt x="538020" y="565818"/>
                </a:lnTo>
                <a:lnTo>
                  <a:pt x="536736" y="575474"/>
                </a:lnTo>
                <a:lnTo>
                  <a:pt x="503065" y="604599"/>
                </a:lnTo>
                <a:lnTo>
                  <a:pt x="491293" y="606932"/>
                </a:lnTo>
                <a:lnTo>
                  <a:pt x="479405" y="607942"/>
                </a:lnTo>
                <a:close/>
              </a:path>
            </a:pathLst>
          </a:custGeom>
          <a:solidFill>
            <a:srgbClr val="73B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44918" y="4673959"/>
            <a:ext cx="285115" cy="318453"/>
          </a:xfrm>
          <a:custGeom>
            <a:avLst/>
            <a:gdLst/>
            <a:ahLst/>
            <a:cxnLst/>
            <a:rect l="l" t="t" r="r" b="b"/>
            <a:pathLst>
              <a:path w="570229" h="636904">
                <a:moveTo>
                  <a:pt x="501829" y="636379"/>
                </a:moveTo>
                <a:lnTo>
                  <a:pt x="489325" y="636083"/>
                </a:lnTo>
                <a:lnTo>
                  <a:pt x="460126" y="633756"/>
                </a:lnTo>
                <a:lnTo>
                  <a:pt x="445556" y="632473"/>
                </a:lnTo>
                <a:lnTo>
                  <a:pt x="430927" y="630949"/>
                </a:lnTo>
                <a:lnTo>
                  <a:pt x="422454" y="630322"/>
                </a:lnTo>
                <a:lnTo>
                  <a:pt x="413921" y="630267"/>
                </a:lnTo>
                <a:lnTo>
                  <a:pt x="405388" y="630633"/>
                </a:lnTo>
                <a:lnTo>
                  <a:pt x="388572" y="631911"/>
                </a:lnTo>
                <a:lnTo>
                  <a:pt x="380230" y="631591"/>
                </a:lnTo>
                <a:lnTo>
                  <a:pt x="371887" y="631591"/>
                </a:lnTo>
                <a:lnTo>
                  <a:pt x="348824" y="631350"/>
                </a:lnTo>
                <a:lnTo>
                  <a:pt x="337368" y="631139"/>
                </a:lnTo>
                <a:lnTo>
                  <a:pt x="326003" y="630628"/>
                </a:lnTo>
                <a:lnTo>
                  <a:pt x="306700" y="629480"/>
                </a:lnTo>
                <a:lnTo>
                  <a:pt x="287338" y="628903"/>
                </a:lnTo>
                <a:lnTo>
                  <a:pt x="267975" y="628868"/>
                </a:lnTo>
                <a:lnTo>
                  <a:pt x="229421" y="629846"/>
                </a:lnTo>
                <a:lnTo>
                  <a:pt x="210169" y="629986"/>
                </a:lnTo>
                <a:lnTo>
                  <a:pt x="144270" y="629304"/>
                </a:lnTo>
                <a:lnTo>
                  <a:pt x="66740" y="626778"/>
                </a:lnTo>
                <a:lnTo>
                  <a:pt x="21177" y="617472"/>
                </a:lnTo>
                <a:lnTo>
                  <a:pt x="1433" y="574060"/>
                </a:lnTo>
                <a:lnTo>
                  <a:pt x="2246" y="563245"/>
                </a:lnTo>
                <a:lnTo>
                  <a:pt x="2246" y="560999"/>
                </a:lnTo>
                <a:lnTo>
                  <a:pt x="2566" y="560037"/>
                </a:lnTo>
                <a:lnTo>
                  <a:pt x="3173" y="538328"/>
                </a:lnTo>
                <a:lnTo>
                  <a:pt x="3424" y="494790"/>
                </a:lnTo>
                <a:lnTo>
                  <a:pt x="4091" y="458933"/>
                </a:lnTo>
                <a:lnTo>
                  <a:pt x="4091" y="444845"/>
                </a:lnTo>
                <a:lnTo>
                  <a:pt x="4211" y="430757"/>
                </a:lnTo>
                <a:lnTo>
                  <a:pt x="5229" y="406932"/>
                </a:lnTo>
                <a:lnTo>
                  <a:pt x="5494" y="397196"/>
                </a:lnTo>
                <a:lnTo>
                  <a:pt x="5580" y="387459"/>
                </a:lnTo>
                <a:lnTo>
                  <a:pt x="5454" y="377783"/>
                </a:lnTo>
                <a:lnTo>
                  <a:pt x="4622" y="350534"/>
                </a:lnTo>
                <a:lnTo>
                  <a:pt x="4572" y="323195"/>
                </a:lnTo>
                <a:lnTo>
                  <a:pt x="4642" y="295796"/>
                </a:lnTo>
                <a:lnTo>
                  <a:pt x="4020" y="258018"/>
                </a:lnTo>
                <a:lnTo>
                  <a:pt x="3930" y="247670"/>
                </a:lnTo>
                <a:lnTo>
                  <a:pt x="3720" y="237322"/>
                </a:lnTo>
                <a:lnTo>
                  <a:pt x="3208" y="226974"/>
                </a:lnTo>
                <a:lnTo>
                  <a:pt x="2662" y="217835"/>
                </a:lnTo>
                <a:lnTo>
                  <a:pt x="2446" y="208725"/>
                </a:lnTo>
                <a:lnTo>
                  <a:pt x="2531" y="199675"/>
                </a:lnTo>
                <a:lnTo>
                  <a:pt x="3308" y="178202"/>
                </a:lnTo>
                <a:lnTo>
                  <a:pt x="3429" y="153174"/>
                </a:lnTo>
                <a:lnTo>
                  <a:pt x="3850" y="140661"/>
                </a:lnTo>
                <a:lnTo>
                  <a:pt x="4101" y="127856"/>
                </a:lnTo>
                <a:lnTo>
                  <a:pt x="3930" y="114991"/>
                </a:lnTo>
                <a:lnTo>
                  <a:pt x="3399" y="102126"/>
                </a:lnTo>
                <a:lnTo>
                  <a:pt x="2566" y="89321"/>
                </a:lnTo>
                <a:lnTo>
                  <a:pt x="1624" y="81435"/>
                </a:lnTo>
                <a:lnTo>
                  <a:pt x="802" y="73639"/>
                </a:lnTo>
                <a:lnTo>
                  <a:pt x="220" y="65903"/>
                </a:lnTo>
                <a:lnTo>
                  <a:pt x="0" y="58197"/>
                </a:lnTo>
                <a:lnTo>
                  <a:pt x="345" y="49589"/>
                </a:lnTo>
                <a:lnTo>
                  <a:pt x="1323" y="41071"/>
                </a:lnTo>
                <a:lnTo>
                  <a:pt x="2842" y="32613"/>
                </a:lnTo>
                <a:lnTo>
                  <a:pt x="4813" y="24185"/>
                </a:lnTo>
                <a:lnTo>
                  <a:pt x="5133" y="21939"/>
                </a:lnTo>
                <a:lnTo>
                  <a:pt x="6096" y="20335"/>
                </a:lnTo>
                <a:lnTo>
                  <a:pt x="8342" y="19372"/>
                </a:lnTo>
                <a:lnTo>
                  <a:pt x="15978" y="15562"/>
                </a:lnTo>
                <a:lnTo>
                  <a:pt x="23944" y="12714"/>
                </a:lnTo>
                <a:lnTo>
                  <a:pt x="32212" y="10709"/>
                </a:lnTo>
                <a:lnTo>
                  <a:pt x="40750" y="9425"/>
                </a:lnTo>
                <a:lnTo>
                  <a:pt x="78878" y="5364"/>
                </a:lnTo>
                <a:lnTo>
                  <a:pt x="91447" y="3970"/>
                </a:lnTo>
                <a:lnTo>
                  <a:pt x="96581" y="3329"/>
                </a:lnTo>
                <a:lnTo>
                  <a:pt x="101715" y="3329"/>
                </a:lnTo>
                <a:lnTo>
                  <a:pt x="106849" y="3008"/>
                </a:lnTo>
                <a:lnTo>
                  <a:pt x="126577" y="2205"/>
                </a:lnTo>
                <a:lnTo>
                  <a:pt x="146276" y="1644"/>
                </a:lnTo>
                <a:lnTo>
                  <a:pt x="185462" y="762"/>
                </a:lnTo>
                <a:lnTo>
                  <a:pt x="203992" y="681"/>
                </a:lnTo>
                <a:lnTo>
                  <a:pt x="213077" y="491"/>
                </a:lnTo>
                <a:lnTo>
                  <a:pt x="222041" y="120"/>
                </a:lnTo>
                <a:lnTo>
                  <a:pt x="239127" y="0"/>
                </a:lnTo>
                <a:lnTo>
                  <a:pt x="256214" y="360"/>
                </a:lnTo>
                <a:lnTo>
                  <a:pt x="273300" y="842"/>
                </a:lnTo>
                <a:lnTo>
                  <a:pt x="304294" y="1303"/>
                </a:lnTo>
                <a:lnTo>
                  <a:pt x="318141" y="1885"/>
                </a:lnTo>
                <a:lnTo>
                  <a:pt x="331989" y="2707"/>
                </a:lnTo>
                <a:lnTo>
                  <a:pt x="345897" y="3649"/>
                </a:lnTo>
                <a:lnTo>
                  <a:pt x="371215" y="4808"/>
                </a:lnTo>
                <a:lnTo>
                  <a:pt x="396594" y="5214"/>
                </a:lnTo>
                <a:lnTo>
                  <a:pt x="421973" y="5319"/>
                </a:lnTo>
                <a:lnTo>
                  <a:pt x="457930" y="5680"/>
                </a:lnTo>
                <a:lnTo>
                  <a:pt x="518003" y="8623"/>
                </a:lnTo>
                <a:lnTo>
                  <a:pt x="556066" y="13275"/>
                </a:lnTo>
                <a:lnTo>
                  <a:pt x="561521" y="29640"/>
                </a:lnTo>
                <a:lnTo>
                  <a:pt x="562483" y="35415"/>
                </a:lnTo>
                <a:lnTo>
                  <a:pt x="562804" y="41191"/>
                </a:lnTo>
                <a:lnTo>
                  <a:pt x="566013" y="47608"/>
                </a:lnTo>
                <a:lnTo>
                  <a:pt x="566138" y="61541"/>
                </a:lnTo>
                <a:lnTo>
                  <a:pt x="565331" y="72115"/>
                </a:lnTo>
                <a:lnTo>
                  <a:pt x="563982" y="82628"/>
                </a:lnTo>
                <a:lnTo>
                  <a:pt x="562483" y="93172"/>
                </a:lnTo>
                <a:lnTo>
                  <a:pt x="561521" y="100552"/>
                </a:lnTo>
                <a:lnTo>
                  <a:pt x="561842" y="108253"/>
                </a:lnTo>
                <a:lnTo>
                  <a:pt x="561521" y="115954"/>
                </a:lnTo>
                <a:lnTo>
                  <a:pt x="561290" y="125815"/>
                </a:lnTo>
                <a:lnTo>
                  <a:pt x="561430" y="145418"/>
                </a:lnTo>
                <a:lnTo>
                  <a:pt x="561200" y="155100"/>
                </a:lnTo>
                <a:lnTo>
                  <a:pt x="560508" y="176999"/>
                </a:lnTo>
                <a:lnTo>
                  <a:pt x="560478" y="198898"/>
                </a:lnTo>
                <a:lnTo>
                  <a:pt x="560568" y="220798"/>
                </a:lnTo>
                <a:lnTo>
                  <a:pt x="560237" y="242697"/>
                </a:lnTo>
                <a:lnTo>
                  <a:pt x="559916" y="250077"/>
                </a:lnTo>
                <a:lnTo>
                  <a:pt x="559274" y="257136"/>
                </a:lnTo>
                <a:lnTo>
                  <a:pt x="560959" y="292913"/>
                </a:lnTo>
                <a:lnTo>
                  <a:pt x="561761" y="307111"/>
                </a:lnTo>
                <a:lnTo>
                  <a:pt x="562804" y="321310"/>
                </a:lnTo>
                <a:lnTo>
                  <a:pt x="564088" y="336391"/>
                </a:lnTo>
                <a:lnTo>
                  <a:pt x="564123" y="361469"/>
                </a:lnTo>
                <a:lnTo>
                  <a:pt x="564850" y="378906"/>
                </a:lnTo>
                <a:lnTo>
                  <a:pt x="565757" y="396343"/>
                </a:lnTo>
                <a:lnTo>
                  <a:pt x="566334" y="413720"/>
                </a:lnTo>
                <a:lnTo>
                  <a:pt x="566449" y="425512"/>
                </a:lnTo>
                <a:lnTo>
                  <a:pt x="566775" y="437304"/>
                </a:lnTo>
                <a:lnTo>
                  <a:pt x="567281" y="449096"/>
                </a:lnTo>
                <a:lnTo>
                  <a:pt x="567938" y="460888"/>
                </a:lnTo>
                <a:lnTo>
                  <a:pt x="568510" y="473211"/>
                </a:lnTo>
                <a:lnTo>
                  <a:pt x="569292" y="497979"/>
                </a:lnTo>
                <a:lnTo>
                  <a:pt x="569863" y="510302"/>
                </a:lnTo>
                <a:lnTo>
                  <a:pt x="570179" y="523247"/>
                </a:lnTo>
                <a:lnTo>
                  <a:pt x="565993" y="572069"/>
                </a:lnTo>
                <a:lnTo>
                  <a:pt x="563185" y="592284"/>
                </a:lnTo>
                <a:lnTo>
                  <a:pt x="561841" y="602391"/>
                </a:lnTo>
                <a:lnTo>
                  <a:pt x="526596" y="632879"/>
                </a:lnTo>
                <a:lnTo>
                  <a:pt x="514273" y="635321"/>
                </a:lnTo>
                <a:lnTo>
                  <a:pt x="501829" y="636379"/>
                </a:lnTo>
                <a:close/>
              </a:path>
            </a:pathLst>
          </a:custGeom>
          <a:solidFill>
            <a:srgbClr val="FAB5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4588" y="1732569"/>
            <a:ext cx="455930" cy="130810"/>
          </a:xfrm>
          <a:custGeom>
            <a:avLst/>
            <a:gdLst/>
            <a:ahLst/>
            <a:cxnLst/>
            <a:rect l="l" t="t" r="r" b="b"/>
            <a:pathLst>
              <a:path w="911860" h="261619">
                <a:moveTo>
                  <a:pt x="180455" y="22859"/>
                </a:moveTo>
                <a:lnTo>
                  <a:pt x="16931" y="22859"/>
                </a:lnTo>
                <a:lnTo>
                  <a:pt x="18418" y="21589"/>
                </a:lnTo>
                <a:lnTo>
                  <a:pt x="18824" y="20319"/>
                </a:lnTo>
                <a:lnTo>
                  <a:pt x="22880" y="12699"/>
                </a:lnTo>
                <a:lnTo>
                  <a:pt x="28794" y="8889"/>
                </a:lnTo>
                <a:lnTo>
                  <a:pt x="27239" y="7619"/>
                </a:lnTo>
                <a:lnTo>
                  <a:pt x="25550" y="7619"/>
                </a:lnTo>
                <a:lnTo>
                  <a:pt x="21832" y="6349"/>
                </a:lnTo>
                <a:lnTo>
                  <a:pt x="19703" y="5079"/>
                </a:lnTo>
                <a:lnTo>
                  <a:pt x="17506" y="3809"/>
                </a:lnTo>
                <a:lnTo>
                  <a:pt x="19534" y="2539"/>
                </a:lnTo>
                <a:lnTo>
                  <a:pt x="21562" y="0"/>
                </a:lnTo>
                <a:lnTo>
                  <a:pt x="111319" y="0"/>
                </a:lnTo>
                <a:lnTo>
                  <a:pt x="134509" y="10159"/>
                </a:lnTo>
                <a:lnTo>
                  <a:pt x="127276" y="13969"/>
                </a:lnTo>
                <a:lnTo>
                  <a:pt x="133664" y="19049"/>
                </a:lnTo>
                <a:lnTo>
                  <a:pt x="178207" y="19049"/>
                </a:lnTo>
                <a:lnTo>
                  <a:pt x="180455" y="22859"/>
                </a:lnTo>
                <a:close/>
              </a:path>
              <a:path w="911860" h="261619">
                <a:moveTo>
                  <a:pt x="178207" y="19049"/>
                </a:moveTo>
                <a:lnTo>
                  <a:pt x="133664" y="19049"/>
                </a:lnTo>
                <a:lnTo>
                  <a:pt x="137584" y="5079"/>
                </a:lnTo>
                <a:lnTo>
                  <a:pt x="144715" y="5079"/>
                </a:lnTo>
                <a:lnTo>
                  <a:pt x="153671" y="3809"/>
                </a:lnTo>
                <a:lnTo>
                  <a:pt x="165601" y="5079"/>
                </a:lnTo>
                <a:lnTo>
                  <a:pt x="168407" y="8889"/>
                </a:lnTo>
                <a:lnTo>
                  <a:pt x="171313" y="10159"/>
                </a:lnTo>
                <a:lnTo>
                  <a:pt x="171448" y="11429"/>
                </a:lnTo>
                <a:lnTo>
                  <a:pt x="171516" y="12699"/>
                </a:lnTo>
                <a:lnTo>
                  <a:pt x="235258" y="12699"/>
                </a:lnTo>
                <a:lnTo>
                  <a:pt x="242184" y="13969"/>
                </a:lnTo>
                <a:lnTo>
                  <a:pt x="252466" y="16509"/>
                </a:lnTo>
                <a:lnTo>
                  <a:pt x="184325" y="16509"/>
                </a:lnTo>
                <a:lnTo>
                  <a:pt x="178207" y="19049"/>
                </a:lnTo>
                <a:close/>
              </a:path>
              <a:path w="911860" h="261619">
                <a:moveTo>
                  <a:pt x="221268" y="12699"/>
                </a:moveTo>
                <a:lnTo>
                  <a:pt x="171516" y="12699"/>
                </a:lnTo>
                <a:lnTo>
                  <a:pt x="174524" y="10159"/>
                </a:lnTo>
                <a:lnTo>
                  <a:pt x="177498" y="8889"/>
                </a:lnTo>
                <a:lnTo>
                  <a:pt x="181553" y="6349"/>
                </a:lnTo>
                <a:lnTo>
                  <a:pt x="183074" y="5079"/>
                </a:lnTo>
                <a:lnTo>
                  <a:pt x="190171" y="8889"/>
                </a:lnTo>
                <a:lnTo>
                  <a:pt x="211294" y="8889"/>
                </a:lnTo>
                <a:lnTo>
                  <a:pt x="214437" y="10159"/>
                </a:lnTo>
                <a:lnTo>
                  <a:pt x="221268" y="12699"/>
                </a:lnTo>
                <a:close/>
              </a:path>
              <a:path w="911860" h="261619">
                <a:moveTo>
                  <a:pt x="45929" y="106679"/>
                </a:moveTo>
                <a:lnTo>
                  <a:pt x="41468" y="106679"/>
                </a:lnTo>
                <a:lnTo>
                  <a:pt x="43225" y="101599"/>
                </a:lnTo>
                <a:lnTo>
                  <a:pt x="43800" y="99059"/>
                </a:lnTo>
                <a:lnTo>
                  <a:pt x="31430" y="93979"/>
                </a:lnTo>
                <a:lnTo>
                  <a:pt x="31126" y="90169"/>
                </a:lnTo>
                <a:lnTo>
                  <a:pt x="38156" y="82549"/>
                </a:lnTo>
                <a:lnTo>
                  <a:pt x="40082" y="81279"/>
                </a:lnTo>
                <a:lnTo>
                  <a:pt x="44408" y="76199"/>
                </a:lnTo>
                <a:lnTo>
                  <a:pt x="46774" y="74929"/>
                </a:lnTo>
                <a:lnTo>
                  <a:pt x="49815" y="72389"/>
                </a:lnTo>
                <a:lnTo>
                  <a:pt x="46334" y="66039"/>
                </a:lnTo>
                <a:lnTo>
                  <a:pt x="40116" y="60959"/>
                </a:lnTo>
                <a:lnTo>
                  <a:pt x="32207" y="57149"/>
                </a:lnTo>
                <a:lnTo>
                  <a:pt x="30213" y="57149"/>
                </a:lnTo>
                <a:lnTo>
                  <a:pt x="18034" y="49529"/>
                </a:lnTo>
                <a:lnTo>
                  <a:pt x="12073" y="44449"/>
                </a:lnTo>
                <a:lnTo>
                  <a:pt x="6387" y="40639"/>
                </a:lnTo>
                <a:lnTo>
                  <a:pt x="0" y="34289"/>
                </a:lnTo>
                <a:lnTo>
                  <a:pt x="1115" y="29209"/>
                </a:lnTo>
                <a:lnTo>
                  <a:pt x="9598" y="21589"/>
                </a:lnTo>
                <a:lnTo>
                  <a:pt x="10848" y="17779"/>
                </a:lnTo>
                <a:lnTo>
                  <a:pt x="13180" y="15239"/>
                </a:lnTo>
                <a:lnTo>
                  <a:pt x="13298" y="16509"/>
                </a:lnTo>
                <a:lnTo>
                  <a:pt x="13349" y="19049"/>
                </a:lnTo>
                <a:lnTo>
                  <a:pt x="14194" y="20319"/>
                </a:lnTo>
                <a:lnTo>
                  <a:pt x="15174" y="21589"/>
                </a:lnTo>
                <a:lnTo>
                  <a:pt x="16053" y="21589"/>
                </a:lnTo>
                <a:lnTo>
                  <a:pt x="16931" y="22859"/>
                </a:lnTo>
                <a:lnTo>
                  <a:pt x="180455" y="22859"/>
                </a:lnTo>
                <a:lnTo>
                  <a:pt x="181215" y="24129"/>
                </a:lnTo>
                <a:lnTo>
                  <a:pt x="182702" y="27939"/>
                </a:lnTo>
                <a:lnTo>
                  <a:pt x="307685" y="27939"/>
                </a:lnTo>
                <a:lnTo>
                  <a:pt x="328105" y="33019"/>
                </a:lnTo>
                <a:lnTo>
                  <a:pt x="346209" y="38099"/>
                </a:lnTo>
                <a:lnTo>
                  <a:pt x="354151" y="39369"/>
                </a:lnTo>
                <a:lnTo>
                  <a:pt x="364256" y="43179"/>
                </a:lnTo>
                <a:lnTo>
                  <a:pt x="366318" y="44449"/>
                </a:lnTo>
                <a:lnTo>
                  <a:pt x="368582" y="44449"/>
                </a:lnTo>
                <a:lnTo>
                  <a:pt x="372739" y="45719"/>
                </a:lnTo>
                <a:lnTo>
                  <a:pt x="383081" y="48259"/>
                </a:lnTo>
                <a:lnTo>
                  <a:pt x="385075" y="48259"/>
                </a:lnTo>
                <a:lnTo>
                  <a:pt x="396300" y="53339"/>
                </a:lnTo>
                <a:lnTo>
                  <a:pt x="405716" y="55879"/>
                </a:lnTo>
                <a:lnTo>
                  <a:pt x="408858" y="57149"/>
                </a:lnTo>
                <a:lnTo>
                  <a:pt x="32207" y="57149"/>
                </a:lnTo>
                <a:lnTo>
                  <a:pt x="30889" y="58419"/>
                </a:lnTo>
                <a:lnTo>
                  <a:pt x="412001" y="58419"/>
                </a:lnTo>
                <a:lnTo>
                  <a:pt x="415144" y="59689"/>
                </a:lnTo>
                <a:lnTo>
                  <a:pt x="424616" y="62229"/>
                </a:lnTo>
                <a:lnTo>
                  <a:pt x="432288" y="64769"/>
                </a:lnTo>
                <a:lnTo>
                  <a:pt x="496265" y="85089"/>
                </a:lnTo>
                <a:lnTo>
                  <a:pt x="503975" y="87629"/>
                </a:lnTo>
                <a:lnTo>
                  <a:pt x="185947" y="87629"/>
                </a:lnTo>
                <a:lnTo>
                  <a:pt x="185237" y="90169"/>
                </a:lnTo>
                <a:lnTo>
                  <a:pt x="188515" y="93979"/>
                </a:lnTo>
                <a:lnTo>
                  <a:pt x="191726" y="97789"/>
                </a:lnTo>
                <a:lnTo>
                  <a:pt x="245361" y="97789"/>
                </a:lnTo>
                <a:lnTo>
                  <a:pt x="240528" y="100329"/>
                </a:lnTo>
                <a:lnTo>
                  <a:pt x="249028" y="102869"/>
                </a:lnTo>
                <a:lnTo>
                  <a:pt x="45320" y="102869"/>
                </a:lnTo>
                <a:lnTo>
                  <a:pt x="45929" y="106679"/>
                </a:lnTo>
                <a:close/>
              </a:path>
              <a:path w="911860" h="261619">
                <a:moveTo>
                  <a:pt x="302738" y="26669"/>
                </a:moveTo>
                <a:lnTo>
                  <a:pt x="182702" y="26669"/>
                </a:lnTo>
                <a:lnTo>
                  <a:pt x="187096" y="25399"/>
                </a:lnTo>
                <a:lnTo>
                  <a:pt x="186183" y="22859"/>
                </a:lnTo>
                <a:lnTo>
                  <a:pt x="185237" y="20319"/>
                </a:lnTo>
                <a:lnTo>
                  <a:pt x="184325" y="16509"/>
                </a:lnTo>
                <a:lnTo>
                  <a:pt x="252466" y="16509"/>
                </a:lnTo>
                <a:lnTo>
                  <a:pt x="262774" y="17779"/>
                </a:lnTo>
                <a:lnTo>
                  <a:pt x="288113" y="22859"/>
                </a:lnTo>
                <a:lnTo>
                  <a:pt x="292845" y="24129"/>
                </a:lnTo>
                <a:lnTo>
                  <a:pt x="302738" y="26669"/>
                </a:lnTo>
                <a:close/>
              </a:path>
              <a:path w="911860" h="261619">
                <a:moveTo>
                  <a:pt x="245361" y="97789"/>
                </a:moveTo>
                <a:lnTo>
                  <a:pt x="191726" y="97789"/>
                </a:lnTo>
                <a:lnTo>
                  <a:pt x="198722" y="90169"/>
                </a:lnTo>
                <a:lnTo>
                  <a:pt x="185947" y="87629"/>
                </a:lnTo>
                <a:lnTo>
                  <a:pt x="503975" y="87629"/>
                </a:lnTo>
                <a:lnTo>
                  <a:pt x="511686" y="90169"/>
                </a:lnTo>
                <a:lnTo>
                  <a:pt x="529325" y="95249"/>
                </a:lnTo>
                <a:lnTo>
                  <a:pt x="250194" y="95249"/>
                </a:lnTo>
                <a:lnTo>
                  <a:pt x="245361" y="97789"/>
                </a:lnTo>
                <a:close/>
              </a:path>
              <a:path w="911860" h="261619">
                <a:moveTo>
                  <a:pt x="273822" y="105409"/>
                </a:moveTo>
                <a:lnTo>
                  <a:pt x="257527" y="105409"/>
                </a:lnTo>
                <a:lnTo>
                  <a:pt x="254486" y="97789"/>
                </a:lnTo>
                <a:lnTo>
                  <a:pt x="250194" y="95249"/>
                </a:lnTo>
                <a:lnTo>
                  <a:pt x="529325" y="95249"/>
                </a:lnTo>
                <a:lnTo>
                  <a:pt x="542555" y="99059"/>
                </a:lnTo>
                <a:lnTo>
                  <a:pt x="550266" y="101599"/>
                </a:lnTo>
                <a:lnTo>
                  <a:pt x="277366" y="101599"/>
                </a:lnTo>
                <a:lnTo>
                  <a:pt x="270607" y="102869"/>
                </a:lnTo>
                <a:lnTo>
                  <a:pt x="273822" y="105409"/>
                </a:lnTo>
                <a:close/>
              </a:path>
              <a:path w="911860" h="261619">
                <a:moveTo>
                  <a:pt x="303685" y="111759"/>
                </a:moveTo>
                <a:lnTo>
                  <a:pt x="281861" y="111759"/>
                </a:lnTo>
                <a:lnTo>
                  <a:pt x="280982" y="104139"/>
                </a:lnTo>
                <a:lnTo>
                  <a:pt x="277366" y="101599"/>
                </a:lnTo>
                <a:lnTo>
                  <a:pt x="550266" y="101599"/>
                </a:lnTo>
                <a:lnTo>
                  <a:pt x="569434" y="107949"/>
                </a:lnTo>
                <a:lnTo>
                  <a:pt x="306600" y="107949"/>
                </a:lnTo>
                <a:lnTo>
                  <a:pt x="305011" y="109219"/>
                </a:lnTo>
                <a:lnTo>
                  <a:pt x="303457" y="109219"/>
                </a:lnTo>
                <a:lnTo>
                  <a:pt x="303220" y="110489"/>
                </a:lnTo>
                <a:lnTo>
                  <a:pt x="303685" y="111759"/>
                </a:lnTo>
                <a:close/>
              </a:path>
              <a:path w="911860" h="261619">
                <a:moveTo>
                  <a:pt x="24096" y="125729"/>
                </a:moveTo>
                <a:lnTo>
                  <a:pt x="12267" y="123189"/>
                </a:lnTo>
                <a:lnTo>
                  <a:pt x="7908" y="120649"/>
                </a:lnTo>
                <a:lnTo>
                  <a:pt x="641" y="114299"/>
                </a:lnTo>
                <a:lnTo>
                  <a:pt x="2703" y="113029"/>
                </a:lnTo>
                <a:lnTo>
                  <a:pt x="9631" y="109219"/>
                </a:lnTo>
                <a:lnTo>
                  <a:pt x="13416" y="106679"/>
                </a:lnTo>
                <a:lnTo>
                  <a:pt x="18486" y="104139"/>
                </a:lnTo>
                <a:lnTo>
                  <a:pt x="20108" y="102869"/>
                </a:lnTo>
                <a:lnTo>
                  <a:pt x="28016" y="104139"/>
                </a:lnTo>
                <a:lnTo>
                  <a:pt x="41467" y="106679"/>
                </a:lnTo>
                <a:lnTo>
                  <a:pt x="45929" y="106679"/>
                </a:lnTo>
                <a:lnTo>
                  <a:pt x="46131" y="107949"/>
                </a:lnTo>
                <a:lnTo>
                  <a:pt x="46250" y="109219"/>
                </a:lnTo>
                <a:lnTo>
                  <a:pt x="46368" y="110489"/>
                </a:lnTo>
                <a:lnTo>
                  <a:pt x="280253" y="110489"/>
                </a:lnTo>
                <a:lnTo>
                  <a:pt x="281861" y="111759"/>
                </a:lnTo>
                <a:lnTo>
                  <a:pt x="303685" y="111759"/>
                </a:lnTo>
                <a:lnTo>
                  <a:pt x="305079" y="115569"/>
                </a:lnTo>
                <a:lnTo>
                  <a:pt x="313021" y="116839"/>
                </a:lnTo>
                <a:lnTo>
                  <a:pt x="596166" y="116839"/>
                </a:lnTo>
                <a:lnTo>
                  <a:pt x="604244" y="118109"/>
                </a:lnTo>
                <a:lnTo>
                  <a:pt x="611780" y="120649"/>
                </a:lnTo>
                <a:lnTo>
                  <a:pt x="615116" y="121919"/>
                </a:lnTo>
                <a:lnTo>
                  <a:pt x="206089" y="121919"/>
                </a:lnTo>
                <a:lnTo>
                  <a:pt x="203622" y="123189"/>
                </a:lnTo>
                <a:lnTo>
                  <a:pt x="204765" y="124459"/>
                </a:lnTo>
                <a:lnTo>
                  <a:pt x="31971" y="124459"/>
                </a:lnTo>
                <a:lnTo>
                  <a:pt x="24096" y="125729"/>
                </a:lnTo>
                <a:close/>
              </a:path>
              <a:path w="911860" h="261619">
                <a:moveTo>
                  <a:pt x="280253" y="110489"/>
                </a:moveTo>
                <a:lnTo>
                  <a:pt x="60258" y="110489"/>
                </a:lnTo>
                <a:lnTo>
                  <a:pt x="61644" y="109219"/>
                </a:lnTo>
                <a:lnTo>
                  <a:pt x="60968" y="107949"/>
                </a:lnTo>
                <a:lnTo>
                  <a:pt x="60529" y="105409"/>
                </a:lnTo>
                <a:lnTo>
                  <a:pt x="55054" y="104139"/>
                </a:lnTo>
                <a:lnTo>
                  <a:pt x="50424" y="104139"/>
                </a:lnTo>
                <a:lnTo>
                  <a:pt x="45320" y="102869"/>
                </a:lnTo>
                <a:lnTo>
                  <a:pt x="249028" y="102869"/>
                </a:lnTo>
                <a:lnTo>
                  <a:pt x="257527" y="105409"/>
                </a:lnTo>
                <a:lnTo>
                  <a:pt x="273822" y="105409"/>
                </a:lnTo>
                <a:lnTo>
                  <a:pt x="280253" y="110489"/>
                </a:lnTo>
                <a:close/>
              </a:path>
              <a:path w="911860" h="261619">
                <a:moveTo>
                  <a:pt x="596166" y="116839"/>
                </a:moveTo>
                <a:lnTo>
                  <a:pt x="313021" y="116839"/>
                </a:lnTo>
                <a:lnTo>
                  <a:pt x="316401" y="114299"/>
                </a:lnTo>
                <a:lnTo>
                  <a:pt x="313190" y="111759"/>
                </a:lnTo>
                <a:lnTo>
                  <a:pt x="310520" y="110489"/>
                </a:lnTo>
                <a:lnTo>
                  <a:pt x="306600" y="107949"/>
                </a:lnTo>
                <a:lnTo>
                  <a:pt x="569434" y="107949"/>
                </a:lnTo>
                <a:lnTo>
                  <a:pt x="596166" y="116839"/>
                </a:lnTo>
                <a:close/>
              </a:path>
              <a:path w="911860" h="261619">
                <a:moveTo>
                  <a:pt x="219619" y="133349"/>
                </a:moveTo>
                <a:lnTo>
                  <a:pt x="212004" y="133349"/>
                </a:lnTo>
                <a:lnTo>
                  <a:pt x="214336" y="130809"/>
                </a:lnTo>
                <a:lnTo>
                  <a:pt x="208861" y="125729"/>
                </a:lnTo>
                <a:lnTo>
                  <a:pt x="206089" y="121919"/>
                </a:lnTo>
                <a:lnTo>
                  <a:pt x="615116" y="121919"/>
                </a:lnTo>
                <a:lnTo>
                  <a:pt x="628526" y="126999"/>
                </a:lnTo>
                <a:lnTo>
                  <a:pt x="227685" y="126999"/>
                </a:lnTo>
                <a:lnTo>
                  <a:pt x="222717" y="128269"/>
                </a:lnTo>
                <a:lnTo>
                  <a:pt x="216059" y="128269"/>
                </a:lnTo>
                <a:lnTo>
                  <a:pt x="218560" y="130809"/>
                </a:lnTo>
                <a:lnTo>
                  <a:pt x="219619" y="133349"/>
                </a:lnTo>
                <a:close/>
              </a:path>
              <a:path w="911860" h="261619">
                <a:moveTo>
                  <a:pt x="58917" y="130809"/>
                </a:moveTo>
                <a:lnTo>
                  <a:pt x="52261" y="130809"/>
                </a:lnTo>
                <a:lnTo>
                  <a:pt x="39237" y="125729"/>
                </a:lnTo>
                <a:lnTo>
                  <a:pt x="31971" y="124459"/>
                </a:lnTo>
                <a:lnTo>
                  <a:pt x="204765" y="124459"/>
                </a:lnTo>
                <a:lnTo>
                  <a:pt x="209334" y="129539"/>
                </a:lnTo>
                <a:lnTo>
                  <a:pt x="66105" y="129539"/>
                </a:lnTo>
                <a:lnTo>
                  <a:pt x="58917" y="130809"/>
                </a:lnTo>
                <a:close/>
              </a:path>
              <a:path w="911860" h="261619">
                <a:moveTo>
                  <a:pt x="239784" y="138429"/>
                </a:moveTo>
                <a:lnTo>
                  <a:pt x="234343" y="138429"/>
                </a:lnTo>
                <a:lnTo>
                  <a:pt x="235594" y="135889"/>
                </a:lnTo>
                <a:lnTo>
                  <a:pt x="237858" y="134619"/>
                </a:lnTo>
                <a:lnTo>
                  <a:pt x="237757" y="130809"/>
                </a:lnTo>
                <a:lnTo>
                  <a:pt x="234546" y="128269"/>
                </a:lnTo>
                <a:lnTo>
                  <a:pt x="227685" y="126999"/>
                </a:lnTo>
                <a:lnTo>
                  <a:pt x="243367" y="126999"/>
                </a:lnTo>
                <a:lnTo>
                  <a:pt x="239784" y="138429"/>
                </a:lnTo>
                <a:close/>
              </a:path>
              <a:path w="911860" h="261619">
                <a:moveTo>
                  <a:pt x="639020" y="132079"/>
                </a:moveTo>
                <a:lnTo>
                  <a:pt x="252661" y="132079"/>
                </a:lnTo>
                <a:lnTo>
                  <a:pt x="243570" y="126999"/>
                </a:lnTo>
                <a:lnTo>
                  <a:pt x="628526" y="126999"/>
                </a:lnTo>
                <a:lnTo>
                  <a:pt x="631931" y="128269"/>
                </a:lnTo>
                <a:lnTo>
                  <a:pt x="639020" y="132079"/>
                </a:lnTo>
                <a:close/>
              </a:path>
              <a:path w="911860" h="261619">
                <a:moveTo>
                  <a:pt x="439892" y="204469"/>
                </a:moveTo>
                <a:lnTo>
                  <a:pt x="430509" y="204469"/>
                </a:lnTo>
                <a:lnTo>
                  <a:pt x="421456" y="203199"/>
                </a:lnTo>
                <a:lnTo>
                  <a:pt x="403629" y="198119"/>
                </a:lnTo>
                <a:lnTo>
                  <a:pt x="382155" y="193039"/>
                </a:lnTo>
                <a:lnTo>
                  <a:pt x="371420" y="191769"/>
                </a:lnTo>
                <a:lnTo>
                  <a:pt x="360707" y="189229"/>
                </a:lnTo>
                <a:lnTo>
                  <a:pt x="348102" y="185419"/>
                </a:lnTo>
                <a:lnTo>
                  <a:pt x="335525" y="182879"/>
                </a:lnTo>
                <a:lnTo>
                  <a:pt x="322967" y="179069"/>
                </a:lnTo>
                <a:lnTo>
                  <a:pt x="307478" y="175259"/>
                </a:lnTo>
                <a:lnTo>
                  <a:pt x="304876" y="173989"/>
                </a:lnTo>
                <a:lnTo>
                  <a:pt x="297238" y="172719"/>
                </a:lnTo>
                <a:lnTo>
                  <a:pt x="292236" y="172719"/>
                </a:lnTo>
                <a:lnTo>
                  <a:pt x="280475" y="170179"/>
                </a:lnTo>
                <a:lnTo>
                  <a:pt x="273614" y="167639"/>
                </a:lnTo>
                <a:lnTo>
                  <a:pt x="266449" y="166369"/>
                </a:lnTo>
                <a:lnTo>
                  <a:pt x="241068" y="161289"/>
                </a:lnTo>
                <a:lnTo>
                  <a:pt x="197587" y="153669"/>
                </a:lnTo>
                <a:lnTo>
                  <a:pt x="183188" y="152399"/>
                </a:lnTo>
                <a:lnTo>
                  <a:pt x="168783" y="149859"/>
                </a:lnTo>
                <a:lnTo>
                  <a:pt x="154381" y="148589"/>
                </a:lnTo>
                <a:lnTo>
                  <a:pt x="151103" y="148589"/>
                </a:lnTo>
                <a:lnTo>
                  <a:pt x="147993" y="146049"/>
                </a:lnTo>
                <a:lnTo>
                  <a:pt x="140119" y="144779"/>
                </a:lnTo>
                <a:lnTo>
                  <a:pt x="135421" y="144779"/>
                </a:lnTo>
                <a:lnTo>
                  <a:pt x="124167" y="143509"/>
                </a:lnTo>
                <a:lnTo>
                  <a:pt x="78947" y="134619"/>
                </a:lnTo>
                <a:lnTo>
                  <a:pt x="66578" y="129539"/>
                </a:lnTo>
                <a:lnTo>
                  <a:pt x="209334" y="129539"/>
                </a:lnTo>
                <a:lnTo>
                  <a:pt x="212004" y="133349"/>
                </a:lnTo>
                <a:lnTo>
                  <a:pt x="219619" y="133349"/>
                </a:lnTo>
                <a:lnTo>
                  <a:pt x="220149" y="134619"/>
                </a:lnTo>
                <a:lnTo>
                  <a:pt x="224035" y="137159"/>
                </a:lnTo>
                <a:lnTo>
                  <a:pt x="231724" y="137159"/>
                </a:lnTo>
                <a:lnTo>
                  <a:pt x="232113" y="138429"/>
                </a:lnTo>
                <a:lnTo>
                  <a:pt x="239717" y="138429"/>
                </a:lnTo>
                <a:lnTo>
                  <a:pt x="242725" y="139699"/>
                </a:lnTo>
                <a:lnTo>
                  <a:pt x="245293" y="140969"/>
                </a:lnTo>
                <a:lnTo>
                  <a:pt x="255939" y="143509"/>
                </a:lnTo>
                <a:lnTo>
                  <a:pt x="271857" y="146049"/>
                </a:lnTo>
                <a:lnTo>
                  <a:pt x="290760" y="146049"/>
                </a:lnTo>
                <a:lnTo>
                  <a:pt x="294703" y="152399"/>
                </a:lnTo>
                <a:lnTo>
                  <a:pt x="307377" y="152399"/>
                </a:lnTo>
                <a:lnTo>
                  <a:pt x="313258" y="154939"/>
                </a:lnTo>
                <a:lnTo>
                  <a:pt x="318124" y="157479"/>
                </a:lnTo>
                <a:lnTo>
                  <a:pt x="324072" y="158749"/>
                </a:lnTo>
                <a:lnTo>
                  <a:pt x="332724" y="158749"/>
                </a:lnTo>
                <a:lnTo>
                  <a:pt x="334955" y="160019"/>
                </a:lnTo>
                <a:lnTo>
                  <a:pt x="337253" y="161289"/>
                </a:lnTo>
                <a:lnTo>
                  <a:pt x="759025" y="161289"/>
                </a:lnTo>
                <a:lnTo>
                  <a:pt x="791361" y="168909"/>
                </a:lnTo>
                <a:lnTo>
                  <a:pt x="807022" y="173989"/>
                </a:lnTo>
                <a:lnTo>
                  <a:pt x="814051" y="176529"/>
                </a:lnTo>
                <a:lnTo>
                  <a:pt x="817160" y="177799"/>
                </a:lnTo>
                <a:lnTo>
                  <a:pt x="817465" y="180339"/>
                </a:lnTo>
                <a:lnTo>
                  <a:pt x="817025" y="184149"/>
                </a:lnTo>
                <a:lnTo>
                  <a:pt x="821655" y="186689"/>
                </a:lnTo>
                <a:lnTo>
                  <a:pt x="827604" y="189229"/>
                </a:lnTo>
                <a:lnTo>
                  <a:pt x="847543" y="189229"/>
                </a:lnTo>
                <a:lnTo>
                  <a:pt x="850416" y="191769"/>
                </a:lnTo>
                <a:lnTo>
                  <a:pt x="853559" y="193039"/>
                </a:lnTo>
                <a:lnTo>
                  <a:pt x="856567" y="194309"/>
                </a:lnTo>
                <a:lnTo>
                  <a:pt x="868522" y="200659"/>
                </a:lnTo>
                <a:lnTo>
                  <a:pt x="872516" y="203199"/>
                </a:lnTo>
                <a:lnTo>
                  <a:pt x="440669" y="203199"/>
                </a:lnTo>
                <a:lnTo>
                  <a:pt x="439892" y="204469"/>
                </a:lnTo>
                <a:close/>
              </a:path>
              <a:path w="911860" h="261619">
                <a:moveTo>
                  <a:pt x="332724" y="158749"/>
                </a:moveTo>
                <a:lnTo>
                  <a:pt x="324072" y="158749"/>
                </a:lnTo>
                <a:lnTo>
                  <a:pt x="326337" y="157479"/>
                </a:lnTo>
                <a:lnTo>
                  <a:pt x="328162" y="153669"/>
                </a:lnTo>
                <a:lnTo>
                  <a:pt x="322247" y="144779"/>
                </a:lnTo>
                <a:lnTo>
                  <a:pt x="311669" y="139699"/>
                </a:lnTo>
                <a:lnTo>
                  <a:pt x="296089" y="139699"/>
                </a:lnTo>
                <a:lnTo>
                  <a:pt x="291189" y="138429"/>
                </a:lnTo>
                <a:lnTo>
                  <a:pt x="254587" y="133349"/>
                </a:lnTo>
                <a:lnTo>
                  <a:pt x="253911" y="133349"/>
                </a:lnTo>
                <a:lnTo>
                  <a:pt x="253303" y="132079"/>
                </a:lnTo>
                <a:lnTo>
                  <a:pt x="641251" y="132079"/>
                </a:lnTo>
                <a:lnTo>
                  <a:pt x="645306" y="130809"/>
                </a:lnTo>
                <a:lnTo>
                  <a:pt x="648787" y="130809"/>
                </a:lnTo>
                <a:lnTo>
                  <a:pt x="659436" y="134619"/>
                </a:lnTo>
                <a:lnTo>
                  <a:pt x="680620" y="140969"/>
                </a:lnTo>
                <a:lnTo>
                  <a:pt x="691269" y="143509"/>
                </a:lnTo>
                <a:lnTo>
                  <a:pt x="704298" y="147319"/>
                </a:lnTo>
                <a:lnTo>
                  <a:pt x="730393" y="152399"/>
                </a:lnTo>
                <a:lnTo>
                  <a:pt x="338503" y="152399"/>
                </a:lnTo>
                <a:lnTo>
                  <a:pt x="336611" y="154939"/>
                </a:lnTo>
                <a:lnTo>
                  <a:pt x="334989" y="154939"/>
                </a:lnTo>
                <a:lnTo>
                  <a:pt x="333501" y="157479"/>
                </a:lnTo>
                <a:lnTo>
                  <a:pt x="332724" y="158749"/>
                </a:lnTo>
                <a:close/>
              </a:path>
              <a:path w="911860" h="261619">
                <a:moveTo>
                  <a:pt x="231724" y="137159"/>
                </a:moveTo>
                <a:lnTo>
                  <a:pt x="224035" y="137159"/>
                </a:lnTo>
                <a:lnTo>
                  <a:pt x="227280" y="134619"/>
                </a:lnTo>
                <a:lnTo>
                  <a:pt x="229983" y="133349"/>
                </a:lnTo>
                <a:lnTo>
                  <a:pt x="231335" y="135889"/>
                </a:lnTo>
                <a:lnTo>
                  <a:pt x="231724" y="137159"/>
                </a:lnTo>
                <a:close/>
              </a:path>
              <a:path w="911860" h="261619">
                <a:moveTo>
                  <a:pt x="307411" y="152399"/>
                </a:moveTo>
                <a:lnTo>
                  <a:pt x="306566" y="152399"/>
                </a:lnTo>
                <a:lnTo>
                  <a:pt x="300821" y="139699"/>
                </a:lnTo>
                <a:lnTo>
                  <a:pt x="311669" y="139699"/>
                </a:lnTo>
                <a:lnTo>
                  <a:pt x="311703" y="144779"/>
                </a:lnTo>
                <a:lnTo>
                  <a:pt x="309810" y="149859"/>
                </a:lnTo>
                <a:lnTo>
                  <a:pt x="308932" y="149859"/>
                </a:lnTo>
                <a:lnTo>
                  <a:pt x="307411" y="152399"/>
                </a:lnTo>
                <a:close/>
              </a:path>
              <a:path w="911860" h="261619">
                <a:moveTo>
                  <a:pt x="290760" y="146049"/>
                </a:moveTo>
                <a:lnTo>
                  <a:pt x="283584" y="146049"/>
                </a:lnTo>
                <a:lnTo>
                  <a:pt x="289972" y="144779"/>
                </a:lnTo>
                <a:lnTo>
                  <a:pt x="290760" y="146049"/>
                </a:lnTo>
                <a:close/>
              </a:path>
              <a:path w="911860" h="261619">
                <a:moveTo>
                  <a:pt x="759025" y="161289"/>
                </a:moveTo>
                <a:lnTo>
                  <a:pt x="341004" y="161289"/>
                </a:lnTo>
                <a:lnTo>
                  <a:pt x="343100" y="158749"/>
                </a:lnTo>
                <a:lnTo>
                  <a:pt x="343809" y="156209"/>
                </a:lnTo>
                <a:lnTo>
                  <a:pt x="341376" y="153669"/>
                </a:lnTo>
                <a:lnTo>
                  <a:pt x="338503" y="152399"/>
                </a:lnTo>
                <a:lnTo>
                  <a:pt x="730393" y="152399"/>
                </a:lnTo>
                <a:lnTo>
                  <a:pt x="743079" y="156209"/>
                </a:lnTo>
                <a:lnTo>
                  <a:pt x="759025" y="161289"/>
                </a:lnTo>
                <a:close/>
              </a:path>
              <a:path w="911860" h="261619">
                <a:moveTo>
                  <a:pt x="847543" y="189229"/>
                </a:moveTo>
                <a:lnTo>
                  <a:pt x="827604" y="189229"/>
                </a:lnTo>
                <a:lnTo>
                  <a:pt x="829293" y="186689"/>
                </a:lnTo>
                <a:lnTo>
                  <a:pt x="837134" y="180339"/>
                </a:lnTo>
                <a:lnTo>
                  <a:pt x="841866" y="186689"/>
                </a:lnTo>
                <a:lnTo>
                  <a:pt x="847543" y="189229"/>
                </a:lnTo>
                <a:close/>
              </a:path>
              <a:path w="911860" h="261619">
                <a:moveTo>
                  <a:pt x="803473" y="256539"/>
                </a:moveTo>
                <a:lnTo>
                  <a:pt x="781302" y="253999"/>
                </a:lnTo>
                <a:lnTo>
                  <a:pt x="725944" y="248919"/>
                </a:lnTo>
                <a:lnTo>
                  <a:pt x="718644" y="248919"/>
                </a:lnTo>
                <a:lnTo>
                  <a:pt x="704044" y="247649"/>
                </a:lnTo>
                <a:lnTo>
                  <a:pt x="696744" y="247649"/>
                </a:lnTo>
                <a:lnTo>
                  <a:pt x="643042" y="242569"/>
                </a:lnTo>
                <a:lnTo>
                  <a:pt x="623883" y="240029"/>
                </a:lnTo>
                <a:lnTo>
                  <a:pt x="614322" y="237489"/>
                </a:lnTo>
                <a:lnTo>
                  <a:pt x="596944" y="234949"/>
                </a:lnTo>
                <a:lnTo>
                  <a:pt x="589103" y="233679"/>
                </a:lnTo>
                <a:lnTo>
                  <a:pt x="569226" y="231139"/>
                </a:lnTo>
                <a:lnTo>
                  <a:pt x="557157" y="228599"/>
                </a:lnTo>
                <a:lnTo>
                  <a:pt x="545100" y="227329"/>
                </a:lnTo>
                <a:lnTo>
                  <a:pt x="533068" y="224789"/>
                </a:lnTo>
                <a:lnTo>
                  <a:pt x="521659" y="222249"/>
                </a:lnTo>
                <a:lnTo>
                  <a:pt x="510277" y="220979"/>
                </a:lnTo>
                <a:lnTo>
                  <a:pt x="487511" y="215899"/>
                </a:lnTo>
                <a:lnTo>
                  <a:pt x="479446" y="213359"/>
                </a:lnTo>
                <a:lnTo>
                  <a:pt x="455269" y="209549"/>
                </a:lnTo>
                <a:lnTo>
                  <a:pt x="450910" y="208279"/>
                </a:lnTo>
                <a:lnTo>
                  <a:pt x="446753" y="205739"/>
                </a:lnTo>
                <a:lnTo>
                  <a:pt x="441616" y="204469"/>
                </a:lnTo>
                <a:lnTo>
                  <a:pt x="440669" y="203199"/>
                </a:lnTo>
                <a:lnTo>
                  <a:pt x="872516" y="203199"/>
                </a:lnTo>
                <a:lnTo>
                  <a:pt x="874513" y="204469"/>
                </a:lnTo>
                <a:lnTo>
                  <a:pt x="887592" y="210819"/>
                </a:lnTo>
                <a:lnTo>
                  <a:pt x="896176" y="210819"/>
                </a:lnTo>
                <a:lnTo>
                  <a:pt x="904051" y="222249"/>
                </a:lnTo>
                <a:lnTo>
                  <a:pt x="907667" y="226059"/>
                </a:lnTo>
                <a:lnTo>
                  <a:pt x="848287" y="226059"/>
                </a:lnTo>
                <a:lnTo>
                  <a:pt x="839906" y="229869"/>
                </a:lnTo>
                <a:lnTo>
                  <a:pt x="839737" y="229869"/>
                </a:lnTo>
                <a:lnTo>
                  <a:pt x="839601" y="231139"/>
                </a:lnTo>
                <a:lnTo>
                  <a:pt x="839432" y="231139"/>
                </a:lnTo>
                <a:lnTo>
                  <a:pt x="846023" y="233679"/>
                </a:lnTo>
                <a:lnTo>
                  <a:pt x="853018" y="234949"/>
                </a:lnTo>
                <a:lnTo>
                  <a:pt x="797221" y="234949"/>
                </a:lnTo>
                <a:lnTo>
                  <a:pt x="791543" y="236219"/>
                </a:lnTo>
                <a:lnTo>
                  <a:pt x="787285" y="237489"/>
                </a:lnTo>
                <a:lnTo>
                  <a:pt x="782790" y="237489"/>
                </a:lnTo>
                <a:lnTo>
                  <a:pt x="788704" y="246379"/>
                </a:lnTo>
                <a:lnTo>
                  <a:pt x="825267" y="246379"/>
                </a:lnTo>
                <a:lnTo>
                  <a:pt x="826860" y="250189"/>
                </a:lnTo>
                <a:lnTo>
                  <a:pt x="839500" y="250189"/>
                </a:lnTo>
                <a:lnTo>
                  <a:pt x="840108" y="251459"/>
                </a:lnTo>
                <a:lnTo>
                  <a:pt x="844197" y="252729"/>
                </a:lnTo>
                <a:lnTo>
                  <a:pt x="844073" y="253999"/>
                </a:lnTo>
                <a:lnTo>
                  <a:pt x="843949" y="255269"/>
                </a:lnTo>
                <a:lnTo>
                  <a:pt x="807326" y="255269"/>
                </a:lnTo>
                <a:lnTo>
                  <a:pt x="803473" y="256539"/>
                </a:lnTo>
                <a:close/>
              </a:path>
              <a:path w="911860" h="261619">
                <a:moveTo>
                  <a:pt x="908951" y="238759"/>
                </a:moveTo>
                <a:lnTo>
                  <a:pt x="905031" y="238759"/>
                </a:lnTo>
                <a:lnTo>
                  <a:pt x="897224" y="236219"/>
                </a:lnTo>
                <a:lnTo>
                  <a:pt x="860014" y="236219"/>
                </a:lnTo>
                <a:lnTo>
                  <a:pt x="856162" y="228599"/>
                </a:lnTo>
                <a:lnTo>
                  <a:pt x="848287" y="226059"/>
                </a:lnTo>
                <a:lnTo>
                  <a:pt x="907667" y="226059"/>
                </a:lnTo>
                <a:lnTo>
                  <a:pt x="911182" y="231139"/>
                </a:lnTo>
                <a:lnTo>
                  <a:pt x="911283" y="234949"/>
                </a:lnTo>
                <a:lnTo>
                  <a:pt x="910033" y="237489"/>
                </a:lnTo>
                <a:lnTo>
                  <a:pt x="908951" y="238759"/>
                </a:lnTo>
                <a:close/>
              </a:path>
              <a:path w="911860" h="261619">
                <a:moveTo>
                  <a:pt x="825267" y="246379"/>
                </a:moveTo>
                <a:lnTo>
                  <a:pt x="788704" y="246379"/>
                </a:lnTo>
                <a:lnTo>
                  <a:pt x="792388" y="245109"/>
                </a:lnTo>
                <a:lnTo>
                  <a:pt x="797221" y="234949"/>
                </a:lnTo>
                <a:lnTo>
                  <a:pt x="853018" y="234949"/>
                </a:lnTo>
                <a:lnTo>
                  <a:pt x="860014" y="236219"/>
                </a:lnTo>
                <a:lnTo>
                  <a:pt x="810401" y="236219"/>
                </a:lnTo>
                <a:lnTo>
                  <a:pt x="809151" y="237489"/>
                </a:lnTo>
                <a:lnTo>
                  <a:pt x="807055" y="237489"/>
                </a:lnTo>
                <a:lnTo>
                  <a:pt x="815369" y="242569"/>
                </a:lnTo>
                <a:lnTo>
                  <a:pt x="823673" y="242569"/>
                </a:lnTo>
                <a:lnTo>
                  <a:pt x="825267" y="246379"/>
                </a:lnTo>
                <a:close/>
              </a:path>
              <a:path w="911860" h="261619">
                <a:moveTo>
                  <a:pt x="841054" y="246379"/>
                </a:moveTo>
                <a:lnTo>
                  <a:pt x="837134" y="245109"/>
                </a:lnTo>
                <a:lnTo>
                  <a:pt x="825542" y="240029"/>
                </a:lnTo>
                <a:lnTo>
                  <a:pt x="818242" y="238759"/>
                </a:lnTo>
                <a:lnTo>
                  <a:pt x="810401" y="236219"/>
                </a:lnTo>
                <a:lnTo>
                  <a:pt x="897224" y="236219"/>
                </a:lnTo>
                <a:lnTo>
                  <a:pt x="894824" y="237489"/>
                </a:lnTo>
                <a:lnTo>
                  <a:pt x="894550" y="238759"/>
                </a:lnTo>
                <a:lnTo>
                  <a:pt x="866976" y="238759"/>
                </a:lnTo>
                <a:lnTo>
                  <a:pt x="869410" y="241299"/>
                </a:lnTo>
                <a:lnTo>
                  <a:pt x="845177" y="241299"/>
                </a:lnTo>
                <a:lnTo>
                  <a:pt x="841054" y="246379"/>
                </a:lnTo>
                <a:close/>
              </a:path>
              <a:path w="911860" h="261619">
                <a:moveTo>
                  <a:pt x="893180" y="245109"/>
                </a:moveTo>
                <a:lnTo>
                  <a:pt x="878095" y="245109"/>
                </a:lnTo>
                <a:lnTo>
                  <a:pt x="883537" y="240029"/>
                </a:lnTo>
                <a:lnTo>
                  <a:pt x="877926" y="238759"/>
                </a:lnTo>
                <a:lnTo>
                  <a:pt x="894550" y="238759"/>
                </a:lnTo>
                <a:lnTo>
                  <a:pt x="893180" y="245109"/>
                </a:lnTo>
                <a:close/>
              </a:path>
              <a:path w="911860" h="261619">
                <a:moveTo>
                  <a:pt x="823673" y="242569"/>
                </a:moveTo>
                <a:lnTo>
                  <a:pt x="815369" y="242569"/>
                </a:lnTo>
                <a:lnTo>
                  <a:pt x="823142" y="241299"/>
                </a:lnTo>
                <a:lnTo>
                  <a:pt x="823673" y="242569"/>
                </a:lnTo>
                <a:close/>
              </a:path>
              <a:path w="911860" h="261619">
                <a:moveTo>
                  <a:pt x="865624" y="260349"/>
                </a:moveTo>
                <a:lnTo>
                  <a:pt x="847374" y="260349"/>
                </a:lnTo>
                <a:lnTo>
                  <a:pt x="854133" y="252729"/>
                </a:lnTo>
                <a:lnTo>
                  <a:pt x="850179" y="246379"/>
                </a:lnTo>
                <a:lnTo>
                  <a:pt x="845177" y="241299"/>
                </a:lnTo>
                <a:lnTo>
                  <a:pt x="869410" y="241299"/>
                </a:lnTo>
                <a:lnTo>
                  <a:pt x="873060" y="245109"/>
                </a:lnTo>
                <a:lnTo>
                  <a:pt x="893180" y="245109"/>
                </a:lnTo>
                <a:lnTo>
                  <a:pt x="892905" y="246379"/>
                </a:lnTo>
                <a:lnTo>
                  <a:pt x="872958" y="246379"/>
                </a:lnTo>
                <a:lnTo>
                  <a:pt x="867551" y="248919"/>
                </a:lnTo>
                <a:lnTo>
                  <a:pt x="861670" y="251459"/>
                </a:lnTo>
                <a:lnTo>
                  <a:pt x="862752" y="252729"/>
                </a:lnTo>
                <a:lnTo>
                  <a:pt x="862988" y="252729"/>
                </a:lnTo>
                <a:lnTo>
                  <a:pt x="863394" y="253999"/>
                </a:lnTo>
                <a:lnTo>
                  <a:pt x="865590" y="253999"/>
                </a:lnTo>
                <a:lnTo>
                  <a:pt x="870018" y="256539"/>
                </a:lnTo>
                <a:lnTo>
                  <a:pt x="867787" y="257809"/>
                </a:lnTo>
                <a:lnTo>
                  <a:pt x="865624" y="260349"/>
                </a:lnTo>
                <a:close/>
              </a:path>
              <a:path w="911860" h="261619">
                <a:moveTo>
                  <a:pt x="839500" y="250189"/>
                </a:moveTo>
                <a:lnTo>
                  <a:pt x="830307" y="250189"/>
                </a:lnTo>
                <a:lnTo>
                  <a:pt x="837066" y="245109"/>
                </a:lnTo>
                <a:lnTo>
                  <a:pt x="839500" y="250189"/>
                </a:lnTo>
                <a:close/>
              </a:path>
              <a:path w="911860" h="261619">
                <a:moveTo>
                  <a:pt x="884956" y="251459"/>
                </a:moveTo>
                <a:lnTo>
                  <a:pt x="872958" y="246379"/>
                </a:lnTo>
                <a:lnTo>
                  <a:pt x="892905" y="246379"/>
                </a:lnTo>
                <a:lnTo>
                  <a:pt x="892357" y="248919"/>
                </a:lnTo>
                <a:lnTo>
                  <a:pt x="884956" y="251459"/>
                </a:lnTo>
                <a:close/>
              </a:path>
              <a:path w="911860" h="261619">
                <a:moveTo>
                  <a:pt x="831591" y="261619"/>
                </a:moveTo>
                <a:lnTo>
                  <a:pt x="828583" y="257809"/>
                </a:lnTo>
                <a:lnTo>
                  <a:pt x="821385" y="256539"/>
                </a:lnTo>
                <a:lnTo>
                  <a:pt x="816248" y="255269"/>
                </a:lnTo>
                <a:lnTo>
                  <a:pt x="843949" y="255269"/>
                </a:lnTo>
                <a:lnTo>
                  <a:pt x="843826" y="256539"/>
                </a:lnTo>
                <a:lnTo>
                  <a:pt x="837303" y="259079"/>
                </a:lnTo>
                <a:lnTo>
                  <a:pt x="831591" y="261619"/>
                </a:lnTo>
                <a:close/>
              </a:path>
            </a:pathLst>
          </a:custGeom>
          <a:solidFill>
            <a:srgbClr val="F578B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3075" y="1295684"/>
            <a:ext cx="329666" cy="35560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1187063" y="1111224"/>
            <a:ext cx="153035" cy="479425"/>
          </a:xfrm>
          <a:custGeom>
            <a:avLst/>
            <a:gdLst/>
            <a:ahLst/>
            <a:cxnLst/>
            <a:rect l="l" t="t" r="r" b="b"/>
            <a:pathLst>
              <a:path w="306069" h="958850">
                <a:moveTo>
                  <a:pt x="147662" y="702462"/>
                </a:moveTo>
                <a:lnTo>
                  <a:pt x="146138" y="698614"/>
                </a:lnTo>
                <a:lnTo>
                  <a:pt x="142925" y="697598"/>
                </a:lnTo>
                <a:lnTo>
                  <a:pt x="140792" y="696175"/>
                </a:lnTo>
                <a:lnTo>
                  <a:pt x="138836" y="697661"/>
                </a:lnTo>
                <a:lnTo>
                  <a:pt x="140017" y="700976"/>
                </a:lnTo>
                <a:lnTo>
                  <a:pt x="142455" y="707593"/>
                </a:lnTo>
                <a:lnTo>
                  <a:pt x="145224" y="707796"/>
                </a:lnTo>
                <a:lnTo>
                  <a:pt x="145897" y="705332"/>
                </a:lnTo>
                <a:lnTo>
                  <a:pt x="147662" y="702462"/>
                </a:lnTo>
                <a:close/>
              </a:path>
              <a:path w="306069" h="958850">
                <a:moveTo>
                  <a:pt x="305854" y="905751"/>
                </a:moveTo>
                <a:lnTo>
                  <a:pt x="304977" y="903274"/>
                </a:lnTo>
                <a:lnTo>
                  <a:pt x="304038" y="898144"/>
                </a:lnTo>
                <a:lnTo>
                  <a:pt x="303047" y="894930"/>
                </a:lnTo>
                <a:lnTo>
                  <a:pt x="302552" y="891616"/>
                </a:lnTo>
                <a:lnTo>
                  <a:pt x="299745" y="869518"/>
                </a:lnTo>
                <a:lnTo>
                  <a:pt x="297383" y="858685"/>
                </a:lnTo>
                <a:lnTo>
                  <a:pt x="293116" y="848258"/>
                </a:lnTo>
                <a:lnTo>
                  <a:pt x="291223" y="844778"/>
                </a:lnTo>
                <a:lnTo>
                  <a:pt x="288963" y="841298"/>
                </a:lnTo>
                <a:lnTo>
                  <a:pt x="285800" y="828230"/>
                </a:lnTo>
                <a:lnTo>
                  <a:pt x="281660" y="809586"/>
                </a:lnTo>
                <a:lnTo>
                  <a:pt x="279425" y="800303"/>
                </a:lnTo>
                <a:lnTo>
                  <a:pt x="277812" y="793915"/>
                </a:lnTo>
                <a:lnTo>
                  <a:pt x="275234" y="787768"/>
                </a:lnTo>
                <a:lnTo>
                  <a:pt x="271183" y="776884"/>
                </a:lnTo>
                <a:lnTo>
                  <a:pt x="268643" y="772414"/>
                </a:lnTo>
                <a:lnTo>
                  <a:pt x="265772" y="760958"/>
                </a:lnTo>
                <a:lnTo>
                  <a:pt x="266725" y="753084"/>
                </a:lnTo>
                <a:lnTo>
                  <a:pt x="260400" y="742403"/>
                </a:lnTo>
                <a:lnTo>
                  <a:pt x="261416" y="737641"/>
                </a:lnTo>
                <a:lnTo>
                  <a:pt x="260172" y="732878"/>
                </a:lnTo>
                <a:lnTo>
                  <a:pt x="257492" y="723544"/>
                </a:lnTo>
                <a:lnTo>
                  <a:pt x="251599" y="705015"/>
                </a:lnTo>
                <a:lnTo>
                  <a:pt x="248805" y="695706"/>
                </a:lnTo>
                <a:lnTo>
                  <a:pt x="246913" y="689013"/>
                </a:lnTo>
                <a:lnTo>
                  <a:pt x="245529" y="682015"/>
                </a:lnTo>
                <a:lnTo>
                  <a:pt x="244817" y="669683"/>
                </a:lnTo>
                <a:lnTo>
                  <a:pt x="246545" y="664108"/>
                </a:lnTo>
                <a:lnTo>
                  <a:pt x="240093" y="659714"/>
                </a:lnTo>
                <a:lnTo>
                  <a:pt x="239788" y="658253"/>
                </a:lnTo>
                <a:lnTo>
                  <a:pt x="239420" y="657174"/>
                </a:lnTo>
                <a:lnTo>
                  <a:pt x="236728" y="646099"/>
                </a:lnTo>
                <a:lnTo>
                  <a:pt x="235165" y="634771"/>
                </a:lnTo>
                <a:lnTo>
                  <a:pt x="233260" y="623531"/>
                </a:lnTo>
                <a:lnTo>
                  <a:pt x="229552" y="612698"/>
                </a:lnTo>
                <a:lnTo>
                  <a:pt x="229273" y="612127"/>
                </a:lnTo>
                <a:lnTo>
                  <a:pt x="229514" y="611276"/>
                </a:lnTo>
                <a:lnTo>
                  <a:pt x="228155" y="605536"/>
                </a:lnTo>
                <a:lnTo>
                  <a:pt x="227076" y="600468"/>
                </a:lnTo>
                <a:lnTo>
                  <a:pt x="223659" y="588670"/>
                </a:lnTo>
                <a:lnTo>
                  <a:pt x="219506" y="581914"/>
                </a:lnTo>
                <a:lnTo>
                  <a:pt x="219646" y="575183"/>
                </a:lnTo>
                <a:lnTo>
                  <a:pt x="217754" y="564705"/>
                </a:lnTo>
                <a:lnTo>
                  <a:pt x="213779" y="554659"/>
                </a:lnTo>
                <a:lnTo>
                  <a:pt x="210985" y="544461"/>
                </a:lnTo>
                <a:lnTo>
                  <a:pt x="212648" y="533552"/>
                </a:lnTo>
                <a:lnTo>
                  <a:pt x="212788" y="533209"/>
                </a:lnTo>
                <a:lnTo>
                  <a:pt x="212407" y="532663"/>
                </a:lnTo>
                <a:lnTo>
                  <a:pt x="200482" y="493128"/>
                </a:lnTo>
                <a:lnTo>
                  <a:pt x="200240" y="490258"/>
                </a:lnTo>
                <a:lnTo>
                  <a:pt x="198183" y="480822"/>
                </a:lnTo>
                <a:lnTo>
                  <a:pt x="197142" y="474002"/>
                </a:lnTo>
                <a:lnTo>
                  <a:pt x="192646" y="460413"/>
                </a:lnTo>
                <a:lnTo>
                  <a:pt x="187058" y="453720"/>
                </a:lnTo>
                <a:lnTo>
                  <a:pt x="186791" y="446697"/>
                </a:lnTo>
                <a:lnTo>
                  <a:pt x="179222" y="409155"/>
                </a:lnTo>
                <a:lnTo>
                  <a:pt x="177330" y="401967"/>
                </a:lnTo>
                <a:lnTo>
                  <a:pt x="169443" y="355549"/>
                </a:lnTo>
                <a:lnTo>
                  <a:pt x="168249" y="346633"/>
                </a:lnTo>
                <a:lnTo>
                  <a:pt x="166179" y="337997"/>
                </a:lnTo>
                <a:lnTo>
                  <a:pt x="164109" y="330695"/>
                </a:lnTo>
                <a:lnTo>
                  <a:pt x="162636" y="323430"/>
                </a:lnTo>
                <a:lnTo>
                  <a:pt x="161785" y="316115"/>
                </a:lnTo>
                <a:lnTo>
                  <a:pt x="161620" y="308635"/>
                </a:lnTo>
                <a:lnTo>
                  <a:pt x="161683" y="305257"/>
                </a:lnTo>
                <a:lnTo>
                  <a:pt x="159689" y="301840"/>
                </a:lnTo>
                <a:lnTo>
                  <a:pt x="159181" y="300253"/>
                </a:lnTo>
                <a:lnTo>
                  <a:pt x="158508" y="293763"/>
                </a:lnTo>
                <a:lnTo>
                  <a:pt x="159346" y="288251"/>
                </a:lnTo>
                <a:lnTo>
                  <a:pt x="153365" y="277609"/>
                </a:lnTo>
                <a:lnTo>
                  <a:pt x="154152" y="271284"/>
                </a:lnTo>
                <a:lnTo>
                  <a:pt x="156248" y="261759"/>
                </a:lnTo>
                <a:lnTo>
                  <a:pt x="155562" y="258749"/>
                </a:lnTo>
                <a:lnTo>
                  <a:pt x="153339" y="250228"/>
                </a:lnTo>
                <a:lnTo>
                  <a:pt x="150736" y="244551"/>
                </a:lnTo>
                <a:lnTo>
                  <a:pt x="149860" y="238607"/>
                </a:lnTo>
                <a:lnTo>
                  <a:pt x="149009" y="231317"/>
                </a:lnTo>
                <a:lnTo>
                  <a:pt x="147904" y="216649"/>
                </a:lnTo>
                <a:lnTo>
                  <a:pt x="147116" y="209334"/>
                </a:lnTo>
                <a:lnTo>
                  <a:pt x="145884" y="201269"/>
                </a:lnTo>
                <a:lnTo>
                  <a:pt x="144449" y="193230"/>
                </a:lnTo>
                <a:lnTo>
                  <a:pt x="140157" y="171424"/>
                </a:lnTo>
                <a:lnTo>
                  <a:pt x="138468" y="165747"/>
                </a:lnTo>
                <a:lnTo>
                  <a:pt x="135826" y="154990"/>
                </a:lnTo>
                <a:lnTo>
                  <a:pt x="126555" y="114096"/>
                </a:lnTo>
                <a:lnTo>
                  <a:pt x="122237" y="99783"/>
                </a:lnTo>
                <a:lnTo>
                  <a:pt x="120243" y="92570"/>
                </a:lnTo>
                <a:lnTo>
                  <a:pt x="117983" y="83032"/>
                </a:lnTo>
                <a:lnTo>
                  <a:pt x="113652" y="63906"/>
                </a:lnTo>
                <a:lnTo>
                  <a:pt x="111188" y="54419"/>
                </a:lnTo>
                <a:lnTo>
                  <a:pt x="109093" y="47015"/>
                </a:lnTo>
                <a:lnTo>
                  <a:pt x="104470" y="40322"/>
                </a:lnTo>
                <a:lnTo>
                  <a:pt x="100545" y="24980"/>
                </a:lnTo>
                <a:lnTo>
                  <a:pt x="91224" y="21158"/>
                </a:lnTo>
                <a:lnTo>
                  <a:pt x="91922" y="11328"/>
                </a:lnTo>
                <a:lnTo>
                  <a:pt x="90335" y="10109"/>
                </a:lnTo>
                <a:lnTo>
                  <a:pt x="83070" y="7505"/>
                </a:lnTo>
                <a:lnTo>
                  <a:pt x="76784" y="5473"/>
                </a:lnTo>
                <a:lnTo>
                  <a:pt x="70535" y="3378"/>
                </a:lnTo>
                <a:lnTo>
                  <a:pt x="69761" y="5384"/>
                </a:lnTo>
                <a:lnTo>
                  <a:pt x="66243" y="0"/>
                </a:lnTo>
                <a:lnTo>
                  <a:pt x="62052" y="5613"/>
                </a:lnTo>
                <a:lnTo>
                  <a:pt x="57556" y="10883"/>
                </a:lnTo>
                <a:lnTo>
                  <a:pt x="70739" y="24917"/>
                </a:lnTo>
                <a:lnTo>
                  <a:pt x="71107" y="28295"/>
                </a:lnTo>
                <a:lnTo>
                  <a:pt x="63576" y="35699"/>
                </a:lnTo>
                <a:lnTo>
                  <a:pt x="61379" y="32715"/>
                </a:lnTo>
                <a:lnTo>
                  <a:pt x="59791" y="28727"/>
                </a:lnTo>
                <a:lnTo>
                  <a:pt x="51574" y="23660"/>
                </a:lnTo>
                <a:lnTo>
                  <a:pt x="45593" y="21564"/>
                </a:lnTo>
                <a:lnTo>
                  <a:pt x="38227" y="18859"/>
                </a:lnTo>
                <a:lnTo>
                  <a:pt x="35763" y="19443"/>
                </a:lnTo>
                <a:lnTo>
                  <a:pt x="29476" y="23495"/>
                </a:lnTo>
                <a:lnTo>
                  <a:pt x="26301" y="30695"/>
                </a:lnTo>
                <a:lnTo>
                  <a:pt x="18084" y="25730"/>
                </a:lnTo>
                <a:lnTo>
                  <a:pt x="15519" y="27343"/>
                </a:lnTo>
                <a:lnTo>
                  <a:pt x="15951" y="37007"/>
                </a:lnTo>
                <a:lnTo>
                  <a:pt x="9766" y="33362"/>
                </a:lnTo>
                <a:lnTo>
                  <a:pt x="3759" y="33159"/>
                </a:lnTo>
                <a:lnTo>
                  <a:pt x="1968" y="32550"/>
                </a:lnTo>
                <a:lnTo>
                  <a:pt x="165" y="32181"/>
                </a:lnTo>
                <a:lnTo>
                  <a:pt x="38" y="33502"/>
                </a:lnTo>
                <a:lnTo>
                  <a:pt x="8280" y="40119"/>
                </a:lnTo>
                <a:lnTo>
                  <a:pt x="0" y="43840"/>
                </a:lnTo>
                <a:lnTo>
                  <a:pt x="2235" y="49784"/>
                </a:lnTo>
                <a:lnTo>
                  <a:pt x="4559" y="61315"/>
                </a:lnTo>
                <a:lnTo>
                  <a:pt x="6146" y="67221"/>
                </a:lnTo>
                <a:lnTo>
                  <a:pt x="8382" y="76923"/>
                </a:lnTo>
                <a:lnTo>
                  <a:pt x="8280" y="83070"/>
                </a:lnTo>
                <a:lnTo>
                  <a:pt x="16802" y="86423"/>
                </a:lnTo>
                <a:lnTo>
                  <a:pt x="15011" y="91147"/>
                </a:lnTo>
                <a:lnTo>
                  <a:pt x="15951" y="101765"/>
                </a:lnTo>
                <a:lnTo>
                  <a:pt x="15951" y="108153"/>
                </a:lnTo>
                <a:lnTo>
                  <a:pt x="19977" y="119837"/>
                </a:lnTo>
                <a:lnTo>
                  <a:pt x="21882" y="125844"/>
                </a:lnTo>
                <a:lnTo>
                  <a:pt x="23139" y="131991"/>
                </a:lnTo>
                <a:lnTo>
                  <a:pt x="23253" y="138430"/>
                </a:lnTo>
                <a:lnTo>
                  <a:pt x="23088" y="140055"/>
                </a:lnTo>
                <a:lnTo>
                  <a:pt x="24371" y="142290"/>
                </a:lnTo>
                <a:lnTo>
                  <a:pt x="25692" y="143510"/>
                </a:lnTo>
                <a:lnTo>
                  <a:pt x="29946" y="149758"/>
                </a:lnTo>
                <a:lnTo>
                  <a:pt x="31394" y="156718"/>
                </a:lnTo>
                <a:lnTo>
                  <a:pt x="31572" y="163931"/>
                </a:lnTo>
                <a:lnTo>
                  <a:pt x="32004" y="170942"/>
                </a:lnTo>
                <a:lnTo>
                  <a:pt x="32537" y="177126"/>
                </a:lnTo>
                <a:lnTo>
                  <a:pt x="32715" y="183438"/>
                </a:lnTo>
                <a:lnTo>
                  <a:pt x="33324" y="189738"/>
                </a:lnTo>
                <a:lnTo>
                  <a:pt x="35153" y="195859"/>
                </a:lnTo>
                <a:lnTo>
                  <a:pt x="36944" y="199847"/>
                </a:lnTo>
                <a:lnTo>
                  <a:pt x="37858" y="203250"/>
                </a:lnTo>
                <a:lnTo>
                  <a:pt x="34074" y="208394"/>
                </a:lnTo>
                <a:lnTo>
                  <a:pt x="34239" y="210997"/>
                </a:lnTo>
                <a:lnTo>
                  <a:pt x="37757" y="220256"/>
                </a:lnTo>
                <a:lnTo>
                  <a:pt x="40995" y="227761"/>
                </a:lnTo>
                <a:lnTo>
                  <a:pt x="44145" y="235356"/>
                </a:lnTo>
                <a:lnTo>
                  <a:pt x="37452" y="236042"/>
                </a:lnTo>
                <a:lnTo>
                  <a:pt x="40182" y="239217"/>
                </a:lnTo>
                <a:lnTo>
                  <a:pt x="41846" y="242023"/>
                </a:lnTo>
                <a:lnTo>
                  <a:pt x="47993" y="246316"/>
                </a:lnTo>
                <a:lnTo>
                  <a:pt x="48539" y="247929"/>
                </a:lnTo>
                <a:lnTo>
                  <a:pt x="42659" y="251218"/>
                </a:lnTo>
                <a:lnTo>
                  <a:pt x="41668" y="253377"/>
                </a:lnTo>
                <a:lnTo>
                  <a:pt x="44843" y="254457"/>
                </a:lnTo>
                <a:lnTo>
                  <a:pt x="49212" y="254800"/>
                </a:lnTo>
                <a:lnTo>
                  <a:pt x="53771" y="269836"/>
                </a:lnTo>
                <a:lnTo>
                  <a:pt x="53327" y="276491"/>
                </a:lnTo>
                <a:lnTo>
                  <a:pt x="54203" y="281774"/>
                </a:lnTo>
                <a:lnTo>
                  <a:pt x="55537" y="287286"/>
                </a:lnTo>
                <a:lnTo>
                  <a:pt x="54483" y="292150"/>
                </a:lnTo>
                <a:lnTo>
                  <a:pt x="48158" y="295490"/>
                </a:lnTo>
                <a:lnTo>
                  <a:pt x="55549" y="307098"/>
                </a:lnTo>
                <a:lnTo>
                  <a:pt x="59537" y="318820"/>
                </a:lnTo>
                <a:lnTo>
                  <a:pt x="59601" y="330606"/>
                </a:lnTo>
                <a:lnTo>
                  <a:pt x="55219" y="342430"/>
                </a:lnTo>
                <a:lnTo>
                  <a:pt x="57759" y="347662"/>
                </a:lnTo>
                <a:lnTo>
                  <a:pt x="60325" y="351726"/>
                </a:lnTo>
                <a:lnTo>
                  <a:pt x="64008" y="363080"/>
                </a:lnTo>
                <a:lnTo>
                  <a:pt x="65290" y="370344"/>
                </a:lnTo>
                <a:lnTo>
                  <a:pt x="67360" y="377380"/>
                </a:lnTo>
                <a:lnTo>
                  <a:pt x="69697" y="386448"/>
                </a:lnTo>
                <a:lnTo>
                  <a:pt x="71170" y="395579"/>
                </a:lnTo>
                <a:lnTo>
                  <a:pt x="71437" y="404774"/>
                </a:lnTo>
                <a:lnTo>
                  <a:pt x="70167" y="414083"/>
                </a:lnTo>
                <a:lnTo>
                  <a:pt x="69011" y="419176"/>
                </a:lnTo>
                <a:lnTo>
                  <a:pt x="69418" y="422694"/>
                </a:lnTo>
                <a:lnTo>
                  <a:pt x="75399" y="422325"/>
                </a:lnTo>
                <a:lnTo>
                  <a:pt x="77254" y="428917"/>
                </a:lnTo>
                <a:lnTo>
                  <a:pt x="78105" y="434822"/>
                </a:lnTo>
                <a:lnTo>
                  <a:pt x="70840" y="438607"/>
                </a:lnTo>
                <a:lnTo>
                  <a:pt x="80441" y="443001"/>
                </a:lnTo>
                <a:lnTo>
                  <a:pt x="82029" y="445071"/>
                </a:lnTo>
                <a:lnTo>
                  <a:pt x="83172" y="460146"/>
                </a:lnTo>
                <a:lnTo>
                  <a:pt x="84150" y="474230"/>
                </a:lnTo>
                <a:lnTo>
                  <a:pt x="78168" y="478218"/>
                </a:lnTo>
                <a:lnTo>
                  <a:pt x="76923" y="481799"/>
                </a:lnTo>
                <a:lnTo>
                  <a:pt x="78549" y="487857"/>
                </a:lnTo>
                <a:lnTo>
                  <a:pt x="80899" y="496976"/>
                </a:lnTo>
                <a:lnTo>
                  <a:pt x="85458" y="515251"/>
                </a:lnTo>
                <a:lnTo>
                  <a:pt x="88684" y="527164"/>
                </a:lnTo>
                <a:lnTo>
                  <a:pt x="92671" y="531761"/>
                </a:lnTo>
                <a:lnTo>
                  <a:pt x="98082" y="528878"/>
                </a:lnTo>
                <a:lnTo>
                  <a:pt x="99098" y="534428"/>
                </a:lnTo>
                <a:lnTo>
                  <a:pt x="102806" y="535813"/>
                </a:lnTo>
                <a:lnTo>
                  <a:pt x="102781" y="538213"/>
                </a:lnTo>
                <a:lnTo>
                  <a:pt x="103085" y="539635"/>
                </a:lnTo>
                <a:lnTo>
                  <a:pt x="101561" y="539737"/>
                </a:lnTo>
                <a:lnTo>
                  <a:pt x="99733" y="540410"/>
                </a:lnTo>
                <a:lnTo>
                  <a:pt x="96621" y="538784"/>
                </a:lnTo>
                <a:lnTo>
                  <a:pt x="95110" y="536930"/>
                </a:lnTo>
                <a:lnTo>
                  <a:pt x="93078" y="535139"/>
                </a:lnTo>
                <a:lnTo>
                  <a:pt x="92125" y="541858"/>
                </a:lnTo>
                <a:lnTo>
                  <a:pt x="96901" y="551357"/>
                </a:lnTo>
                <a:lnTo>
                  <a:pt x="108280" y="555282"/>
                </a:lnTo>
                <a:lnTo>
                  <a:pt x="111633" y="561263"/>
                </a:lnTo>
                <a:lnTo>
                  <a:pt x="110210" y="571195"/>
                </a:lnTo>
                <a:lnTo>
                  <a:pt x="110820" y="574103"/>
                </a:lnTo>
                <a:lnTo>
                  <a:pt x="110921" y="576503"/>
                </a:lnTo>
                <a:lnTo>
                  <a:pt x="109499" y="579170"/>
                </a:lnTo>
                <a:lnTo>
                  <a:pt x="106286" y="582383"/>
                </a:lnTo>
                <a:lnTo>
                  <a:pt x="108318" y="589508"/>
                </a:lnTo>
                <a:lnTo>
                  <a:pt x="111696" y="593979"/>
                </a:lnTo>
                <a:lnTo>
                  <a:pt x="115150" y="601040"/>
                </a:lnTo>
                <a:lnTo>
                  <a:pt x="116293" y="603605"/>
                </a:lnTo>
                <a:lnTo>
                  <a:pt x="116255" y="614553"/>
                </a:lnTo>
                <a:lnTo>
                  <a:pt x="120929" y="620331"/>
                </a:lnTo>
                <a:lnTo>
                  <a:pt x="129006" y="629119"/>
                </a:lnTo>
                <a:lnTo>
                  <a:pt x="130619" y="633349"/>
                </a:lnTo>
                <a:lnTo>
                  <a:pt x="131876" y="638556"/>
                </a:lnTo>
                <a:lnTo>
                  <a:pt x="128397" y="640575"/>
                </a:lnTo>
                <a:lnTo>
                  <a:pt x="125920" y="643928"/>
                </a:lnTo>
                <a:lnTo>
                  <a:pt x="125285" y="645680"/>
                </a:lnTo>
                <a:lnTo>
                  <a:pt x="124714" y="647712"/>
                </a:lnTo>
                <a:lnTo>
                  <a:pt x="126504" y="649097"/>
                </a:lnTo>
                <a:lnTo>
                  <a:pt x="128193" y="648081"/>
                </a:lnTo>
                <a:lnTo>
                  <a:pt x="131229" y="645210"/>
                </a:lnTo>
                <a:lnTo>
                  <a:pt x="132346" y="643826"/>
                </a:lnTo>
                <a:lnTo>
                  <a:pt x="135801" y="648246"/>
                </a:lnTo>
                <a:lnTo>
                  <a:pt x="137998" y="661708"/>
                </a:lnTo>
                <a:lnTo>
                  <a:pt x="130022" y="669442"/>
                </a:lnTo>
                <a:lnTo>
                  <a:pt x="133019" y="673735"/>
                </a:lnTo>
                <a:lnTo>
                  <a:pt x="134848" y="678662"/>
                </a:lnTo>
                <a:lnTo>
                  <a:pt x="142557" y="675767"/>
                </a:lnTo>
                <a:lnTo>
                  <a:pt x="147535" y="690295"/>
                </a:lnTo>
                <a:lnTo>
                  <a:pt x="158813" y="733183"/>
                </a:lnTo>
                <a:lnTo>
                  <a:pt x="158610" y="733145"/>
                </a:lnTo>
                <a:lnTo>
                  <a:pt x="158737" y="733018"/>
                </a:lnTo>
                <a:lnTo>
                  <a:pt x="158432" y="733018"/>
                </a:lnTo>
                <a:lnTo>
                  <a:pt x="149275" y="730846"/>
                </a:lnTo>
                <a:lnTo>
                  <a:pt x="150329" y="737006"/>
                </a:lnTo>
                <a:lnTo>
                  <a:pt x="151041" y="741362"/>
                </a:lnTo>
                <a:lnTo>
                  <a:pt x="158508" y="733272"/>
                </a:lnTo>
                <a:lnTo>
                  <a:pt x="159042" y="734669"/>
                </a:lnTo>
                <a:lnTo>
                  <a:pt x="159829" y="736320"/>
                </a:lnTo>
                <a:lnTo>
                  <a:pt x="161721" y="743826"/>
                </a:lnTo>
                <a:lnTo>
                  <a:pt x="162026" y="750112"/>
                </a:lnTo>
                <a:lnTo>
                  <a:pt x="169252" y="764819"/>
                </a:lnTo>
                <a:lnTo>
                  <a:pt x="169722" y="764641"/>
                </a:lnTo>
                <a:lnTo>
                  <a:pt x="160464" y="768807"/>
                </a:lnTo>
                <a:lnTo>
                  <a:pt x="161074" y="771880"/>
                </a:lnTo>
                <a:lnTo>
                  <a:pt x="160934" y="775360"/>
                </a:lnTo>
                <a:lnTo>
                  <a:pt x="164553" y="781202"/>
                </a:lnTo>
                <a:lnTo>
                  <a:pt x="163614" y="787323"/>
                </a:lnTo>
                <a:lnTo>
                  <a:pt x="172529" y="787323"/>
                </a:lnTo>
                <a:lnTo>
                  <a:pt x="174764" y="788873"/>
                </a:lnTo>
                <a:lnTo>
                  <a:pt x="176987" y="789724"/>
                </a:lnTo>
                <a:lnTo>
                  <a:pt x="175742" y="791476"/>
                </a:lnTo>
                <a:lnTo>
                  <a:pt x="174294" y="793140"/>
                </a:lnTo>
                <a:lnTo>
                  <a:pt x="172059" y="797255"/>
                </a:lnTo>
                <a:lnTo>
                  <a:pt x="169926" y="800036"/>
                </a:lnTo>
                <a:lnTo>
                  <a:pt x="171894" y="808113"/>
                </a:lnTo>
                <a:lnTo>
                  <a:pt x="174218" y="814057"/>
                </a:lnTo>
                <a:lnTo>
                  <a:pt x="179222" y="826185"/>
                </a:lnTo>
                <a:lnTo>
                  <a:pt x="182295" y="832307"/>
                </a:lnTo>
                <a:lnTo>
                  <a:pt x="188620" y="845858"/>
                </a:lnTo>
                <a:lnTo>
                  <a:pt x="191897" y="853262"/>
                </a:lnTo>
                <a:lnTo>
                  <a:pt x="195516" y="860488"/>
                </a:lnTo>
                <a:lnTo>
                  <a:pt x="202526" y="874788"/>
                </a:lnTo>
                <a:lnTo>
                  <a:pt x="224688" y="906500"/>
                </a:lnTo>
                <a:lnTo>
                  <a:pt x="230530" y="913422"/>
                </a:lnTo>
                <a:lnTo>
                  <a:pt x="242290" y="924407"/>
                </a:lnTo>
                <a:lnTo>
                  <a:pt x="248005" y="933386"/>
                </a:lnTo>
                <a:lnTo>
                  <a:pt x="252323" y="934478"/>
                </a:lnTo>
                <a:lnTo>
                  <a:pt x="262839" y="928827"/>
                </a:lnTo>
                <a:lnTo>
                  <a:pt x="267741" y="925918"/>
                </a:lnTo>
                <a:lnTo>
                  <a:pt x="274599" y="930859"/>
                </a:lnTo>
                <a:lnTo>
                  <a:pt x="276961" y="929068"/>
                </a:lnTo>
                <a:lnTo>
                  <a:pt x="279463" y="927950"/>
                </a:lnTo>
                <a:lnTo>
                  <a:pt x="280416" y="931430"/>
                </a:lnTo>
                <a:lnTo>
                  <a:pt x="281190" y="934605"/>
                </a:lnTo>
                <a:lnTo>
                  <a:pt x="282740" y="939749"/>
                </a:lnTo>
                <a:lnTo>
                  <a:pt x="283044" y="942619"/>
                </a:lnTo>
                <a:lnTo>
                  <a:pt x="288658" y="945959"/>
                </a:lnTo>
                <a:lnTo>
                  <a:pt x="290385" y="949071"/>
                </a:lnTo>
                <a:lnTo>
                  <a:pt x="290449" y="955459"/>
                </a:lnTo>
                <a:lnTo>
                  <a:pt x="293382" y="957211"/>
                </a:lnTo>
                <a:lnTo>
                  <a:pt x="295884" y="958608"/>
                </a:lnTo>
                <a:lnTo>
                  <a:pt x="298424" y="957211"/>
                </a:lnTo>
                <a:lnTo>
                  <a:pt x="299745" y="949642"/>
                </a:lnTo>
                <a:lnTo>
                  <a:pt x="302171" y="942619"/>
                </a:lnTo>
                <a:lnTo>
                  <a:pt x="301155" y="936167"/>
                </a:lnTo>
                <a:lnTo>
                  <a:pt x="300215" y="928497"/>
                </a:lnTo>
                <a:lnTo>
                  <a:pt x="300177" y="921105"/>
                </a:lnTo>
                <a:lnTo>
                  <a:pt x="301599" y="913942"/>
                </a:lnTo>
                <a:lnTo>
                  <a:pt x="305041" y="906957"/>
                </a:lnTo>
                <a:lnTo>
                  <a:pt x="305854" y="905751"/>
                </a:lnTo>
                <a:close/>
              </a:path>
            </a:pathLst>
          </a:custGeom>
          <a:solidFill>
            <a:srgbClr val="F578B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28153" y="4155939"/>
            <a:ext cx="1263924" cy="1549400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2256756" y="5256551"/>
            <a:ext cx="299720" cy="319088"/>
          </a:xfrm>
          <a:custGeom>
            <a:avLst/>
            <a:gdLst/>
            <a:ahLst/>
            <a:cxnLst/>
            <a:rect l="l" t="t" r="r" b="b"/>
            <a:pathLst>
              <a:path w="599439" h="638175">
                <a:moveTo>
                  <a:pt x="276794" y="638174"/>
                </a:moveTo>
                <a:lnTo>
                  <a:pt x="265996" y="637455"/>
                </a:lnTo>
                <a:lnTo>
                  <a:pt x="249798" y="635655"/>
                </a:lnTo>
                <a:lnTo>
                  <a:pt x="246559" y="634935"/>
                </a:lnTo>
                <a:lnTo>
                  <a:pt x="229282" y="631696"/>
                </a:lnTo>
                <a:lnTo>
                  <a:pt x="223523" y="630256"/>
                </a:lnTo>
                <a:lnTo>
                  <a:pt x="220643" y="629176"/>
                </a:lnTo>
                <a:lnTo>
                  <a:pt x="218843" y="628816"/>
                </a:lnTo>
                <a:lnTo>
                  <a:pt x="217888" y="628338"/>
                </a:lnTo>
                <a:lnTo>
                  <a:pt x="217410" y="628338"/>
                </a:lnTo>
                <a:lnTo>
                  <a:pt x="215604" y="627736"/>
                </a:lnTo>
                <a:lnTo>
                  <a:pt x="211645" y="626296"/>
                </a:lnTo>
                <a:lnTo>
                  <a:pt x="203006" y="623057"/>
                </a:lnTo>
                <a:lnTo>
                  <a:pt x="200486" y="621977"/>
                </a:lnTo>
                <a:lnTo>
                  <a:pt x="195447" y="619098"/>
                </a:lnTo>
                <a:lnTo>
                  <a:pt x="190048" y="616218"/>
                </a:lnTo>
                <a:lnTo>
                  <a:pt x="184649" y="612619"/>
                </a:lnTo>
                <a:lnTo>
                  <a:pt x="179610" y="609379"/>
                </a:lnTo>
                <a:lnTo>
                  <a:pt x="176011" y="606860"/>
                </a:lnTo>
                <a:lnTo>
                  <a:pt x="170611" y="603260"/>
                </a:lnTo>
                <a:lnTo>
                  <a:pt x="154414" y="591382"/>
                </a:lnTo>
                <a:lnTo>
                  <a:pt x="150095" y="587063"/>
                </a:lnTo>
                <a:lnTo>
                  <a:pt x="140736" y="579144"/>
                </a:lnTo>
                <a:lnTo>
                  <a:pt x="125259" y="565826"/>
                </a:lnTo>
                <a:lnTo>
                  <a:pt x="120580" y="561147"/>
                </a:lnTo>
                <a:lnTo>
                  <a:pt x="110501" y="551789"/>
                </a:lnTo>
                <a:lnTo>
                  <a:pt x="106182" y="547109"/>
                </a:lnTo>
                <a:lnTo>
                  <a:pt x="96104" y="537751"/>
                </a:lnTo>
                <a:lnTo>
                  <a:pt x="91424" y="532352"/>
                </a:lnTo>
                <a:lnTo>
                  <a:pt x="87091" y="527686"/>
                </a:lnTo>
                <a:lnTo>
                  <a:pt x="86775" y="527287"/>
                </a:lnTo>
                <a:lnTo>
                  <a:pt x="82786" y="522634"/>
                </a:lnTo>
                <a:lnTo>
                  <a:pt x="77747" y="516874"/>
                </a:lnTo>
                <a:lnTo>
                  <a:pt x="76307" y="514715"/>
                </a:lnTo>
                <a:lnTo>
                  <a:pt x="74147" y="512195"/>
                </a:lnTo>
                <a:lnTo>
                  <a:pt x="61909" y="496358"/>
                </a:lnTo>
                <a:lnTo>
                  <a:pt x="57950" y="490959"/>
                </a:lnTo>
                <a:lnTo>
                  <a:pt x="53631" y="485920"/>
                </a:lnTo>
                <a:lnTo>
                  <a:pt x="27625" y="446686"/>
                </a:lnTo>
                <a:lnTo>
                  <a:pt x="18716" y="428329"/>
                </a:lnTo>
                <a:lnTo>
                  <a:pt x="15837" y="422210"/>
                </a:lnTo>
                <a:lnTo>
                  <a:pt x="11518" y="409252"/>
                </a:lnTo>
                <a:lnTo>
                  <a:pt x="10438" y="406373"/>
                </a:lnTo>
                <a:lnTo>
                  <a:pt x="9358" y="403133"/>
                </a:lnTo>
                <a:lnTo>
                  <a:pt x="7918" y="397374"/>
                </a:lnTo>
                <a:lnTo>
                  <a:pt x="6838" y="393775"/>
                </a:lnTo>
                <a:lnTo>
                  <a:pt x="4679" y="387296"/>
                </a:lnTo>
                <a:lnTo>
                  <a:pt x="3599" y="376498"/>
                </a:lnTo>
                <a:lnTo>
                  <a:pt x="3239" y="373618"/>
                </a:lnTo>
                <a:lnTo>
                  <a:pt x="2159" y="363180"/>
                </a:lnTo>
                <a:lnTo>
                  <a:pt x="1079" y="343023"/>
                </a:lnTo>
                <a:lnTo>
                  <a:pt x="719" y="337264"/>
                </a:lnTo>
                <a:lnTo>
                  <a:pt x="0" y="324306"/>
                </a:lnTo>
                <a:lnTo>
                  <a:pt x="0" y="305589"/>
                </a:lnTo>
                <a:lnTo>
                  <a:pt x="1079" y="298390"/>
                </a:lnTo>
                <a:lnTo>
                  <a:pt x="1079" y="284713"/>
                </a:lnTo>
                <a:lnTo>
                  <a:pt x="6417" y="242093"/>
                </a:lnTo>
                <a:lnTo>
                  <a:pt x="16197" y="200846"/>
                </a:lnTo>
                <a:lnTo>
                  <a:pt x="21236" y="188608"/>
                </a:lnTo>
                <a:lnTo>
                  <a:pt x="23396" y="183209"/>
                </a:lnTo>
                <a:lnTo>
                  <a:pt x="27715" y="171691"/>
                </a:lnTo>
                <a:lnTo>
                  <a:pt x="30954" y="165212"/>
                </a:lnTo>
                <a:lnTo>
                  <a:pt x="36713" y="152974"/>
                </a:lnTo>
                <a:lnTo>
                  <a:pt x="53631" y="126339"/>
                </a:lnTo>
                <a:lnTo>
                  <a:pt x="57590" y="120940"/>
                </a:lnTo>
                <a:lnTo>
                  <a:pt x="61909" y="116260"/>
                </a:lnTo>
                <a:lnTo>
                  <a:pt x="70548" y="106182"/>
                </a:lnTo>
                <a:lnTo>
                  <a:pt x="75227" y="101863"/>
                </a:lnTo>
                <a:lnTo>
                  <a:pt x="103302" y="73787"/>
                </a:lnTo>
                <a:lnTo>
                  <a:pt x="132458" y="57590"/>
                </a:lnTo>
                <a:lnTo>
                  <a:pt x="138217" y="54710"/>
                </a:lnTo>
                <a:lnTo>
                  <a:pt x="150455" y="48951"/>
                </a:lnTo>
                <a:lnTo>
                  <a:pt x="168812" y="41393"/>
                </a:lnTo>
                <a:lnTo>
                  <a:pt x="174571" y="38873"/>
                </a:lnTo>
                <a:lnTo>
                  <a:pt x="192928" y="31314"/>
                </a:lnTo>
                <a:lnTo>
                  <a:pt x="205886" y="26275"/>
                </a:lnTo>
                <a:lnTo>
                  <a:pt x="212365" y="23396"/>
                </a:lnTo>
                <a:lnTo>
                  <a:pt x="230721" y="15837"/>
                </a:lnTo>
                <a:lnTo>
                  <a:pt x="242959" y="11518"/>
                </a:lnTo>
                <a:lnTo>
                  <a:pt x="249798" y="8638"/>
                </a:lnTo>
                <a:lnTo>
                  <a:pt x="262756" y="4319"/>
                </a:lnTo>
                <a:lnTo>
                  <a:pt x="269595" y="2519"/>
                </a:lnTo>
                <a:lnTo>
                  <a:pt x="276434" y="1439"/>
                </a:lnTo>
                <a:lnTo>
                  <a:pt x="279673" y="719"/>
                </a:lnTo>
                <a:lnTo>
                  <a:pt x="282913" y="359"/>
                </a:lnTo>
                <a:lnTo>
                  <a:pt x="286152" y="359"/>
                </a:lnTo>
                <a:lnTo>
                  <a:pt x="289752" y="0"/>
                </a:lnTo>
                <a:lnTo>
                  <a:pt x="303430" y="0"/>
                </a:lnTo>
                <a:lnTo>
                  <a:pt x="323946" y="1079"/>
                </a:lnTo>
                <a:lnTo>
                  <a:pt x="363540" y="10078"/>
                </a:lnTo>
                <a:lnTo>
                  <a:pt x="376138" y="14757"/>
                </a:lnTo>
                <a:lnTo>
                  <a:pt x="385518" y="18407"/>
                </a:lnTo>
                <a:lnTo>
                  <a:pt x="421631" y="36370"/>
                </a:lnTo>
                <a:lnTo>
                  <a:pt x="483400" y="84946"/>
                </a:lnTo>
                <a:lnTo>
                  <a:pt x="488079" y="88905"/>
                </a:lnTo>
                <a:lnTo>
                  <a:pt x="493118" y="93224"/>
                </a:lnTo>
                <a:lnTo>
                  <a:pt x="498157" y="97183"/>
                </a:lnTo>
                <a:lnTo>
                  <a:pt x="502837" y="101503"/>
                </a:lnTo>
                <a:lnTo>
                  <a:pt x="507156" y="106182"/>
                </a:lnTo>
                <a:lnTo>
                  <a:pt x="509675" y="109062"/>
                </a:lnTo>
                <a:lnTo>
                  <a:pt x="511835" y="111581"/>
                </a:lnTo>
                <a:lnTo>
                  <a:pt x="516874" y="117340"/>
                </a:lnTo>
                <a:lnTo>
                  <a:pt x="517954" y="119500"/>
                </a:lnTo>
                <a:lnTo>
                  <a:pt x="520114" y="122019"/>
                </a:lnTo>
                <a:lnTo>
                  <a:pt x="537852" y="146169"/>
                </a:lnTo>
                <a:lnTo>
                  <a:pt x="560067" y="182849"/>
                </a:lnTo>
                <a:lnTo>
                  <a:pt x="566546" y="195087"/>
                </a:lnTo>
                <a:lnTo>
                  <a:pt x="569066" y="200846"/>
                </a:lnTo>
                <a:lnTo>
                  <a:pt x="571945" y="206605"/>
                </a:lnTo>
                <a:lnTo>
                  <a:pt x="576180" y="215306"/>
                </a:lnTo>
                <a:lnTo>
                  <a:pt x="580179" y="224108"/>
                </a:lnTo>
                <a:lnTo>
                  <a:pt x="583840" y="232977"/>
                </a:lnTo>
                <a:lnTo>
                  <a:pt x="587063" y="241880"/>
                </a:lnTo>
                <a:lnTo>
                  <a:pt x="588143" y="244759"/>
                </a:lnTo>
                <a:lnTo>
                  <a:pt x="588862" y="247999"/>
                </a:lnTo>
                <a:lnTo>
                  <a:pt x="590302" y="253758"/>
                </a:lnTo>
                <a:lnTo>
                  <a:pt x="591022" y="257357"/>
                </a:lnTo>
                <a:lnTo>
                  <a:pt x="591382" y="260597"/>
                </a:lnTo>
                <a:lnTo>
                  <a:pt x="593542" y="273554"/>
                </a:lnTo>
                <a:lnTo>
                  <a:pt x="594262" y="280033"/>
                </a:lnTo>
                <a:lnTo>
                  <a:pt x="597861" y="319627"/>
                </a:lnTo>
                <a:lnTo>
                  <a:pt x="599301" y="366779"/>
                </a:lnTo>
                <a:lnTo>
                  <a:pt x="597861" y="379737"/>
                </a:lnTo>
                <a:lnTo>
                  <a:pt x="597141" y="386576"/>
                </a:lnTo>
                <a:lnTo>
                  <a:pt x="587063" y="432648"/>
                </a:lnTo>
                <a:lnTo>
                  <a:pt x="582743" y="444886"/>
                </a:lnTo>
                <a:lnTo>
                  <a:pt x="580584" y="451365"/>
                </a:lnTo>
                <a:lnTo>
                  <a:pt x="574825" y="463603"/>
                </a:lnTo>
                <a:lnTo>
                  <a:pt x="572305" y="469722"/>
                </a:lnTo>
                <a:lnTo>
                  <a:pt x="569066" y="475481"/>
                </a:lnTo>
                <a:lnTo>
                  <a:pt x="547829" y="509316"/>
                </a:lnTo>
                <a:lnTo>
                  <a:pt x="520114" y="538111"/>
                </a:lnTo>
                <a:lnTo>
                  <a:pt x="517594" y="540271"/>
                </a:lnTo>
                <a:lnTo>
                  <a:pt x="515075" y="542070"/>
                </a:lnTo>
                <a:lnTo>
                  <a:pt x="512555" y="544230"/>
                </a:lnTo>
                <a:lnTo>
                  <a:pt x="504996" y="549989"/>
                </a:lnTo>
                <a:lnTo>
                  <a:pt x="467202" y="577704"/>
                </a:lnTo>
                <a:lnTo>
                  <a:pt x="436923" y="594622"/>
                </a:lnTo>
                <a:lnTo>
                  <a:pt x="176011" y="594622"/>
                </a:lnTo>
                <a:lnTo>
                  <a:pt x="177450" y="595701"/>
                </a:lnTo>
                <a:lnTo>
                  <a:pt x="179250" y="596781"/>
                </a:lnTo>
                <a:lnTo>
                  <a:pt x="179650" y="597141"/>
                </a:lnTo>
                <a:lnTo>
                  <a:pt x="180690" y="597861"/>
                </a:lnTo>
                <a:lnTo>
                  <a:pt x="430129" y="597861"/>
                </a:lnTo>
                <a:lnTo>
                  <a:pt x="425809" y="600021"/>
                </a:lnTo>
                <a:lnTo>
                  <a:pt x="414291" y="605060"/>
                </a:lnTo>
                <a:lnTo>
                  <a:pt x="407092" y="607939"/>
                </a:lnTo>
                <a:lnTo>
                  <a:pt x="400613" y="610099"/>
                </a:lnTo>
                <a:lnTo>
                  <a:pt x="394494" y="612259"/>
                </a:lnTo>
                <a:lnTo>
                  <a:pt x="388735" y="614418"/>
                </a:lnTo>
                <a:lnTo>
                  <a:pt x="382257" y="616218"/>
                </a:lnTo>
                <a:lnTo>
                  <a:pt x="368219" y="620897"/>
                </a:lnTo>
                <a:lnTo>
                  <a:pt x="316747" y="633855"/>
                </a:lnTo>
                <a:lnTo>
                  <a:pt x="303431" y="635655"/>
                </a:lnTo>
                <a:lnTo>
                  <a:pt x="296231" y="636375"/>
                </a:lnTo>
                <a:lnTo>
                  <a:pt x="288672" y="636735"/>
                </a:lnTo>
                <a:lnTo>
                  <a:pt x="281473" y="636735"/>
                </a:lnTo>
                <a:lnTo>
                  <a:pt x="276794" y="638174"/>
                </a:lnTo>
                <a:close/>
              </a:path>
              <a:path w="599439" h="638175">
                <a:moveTo>
                  <a:pt x="430129" y="597861"/>
                </a:moveTo>
                <a:lnTo>
                  <a:pt x="180690" y="597861"/>
                </a:lnTo>
                <a:lnTo>
                  <a:pt x="179730" y="597141"/>
                </a:lnTo>
                <a:lnTo>
                  <a:pt x="179130" y="596781"/>
                </a:lnTo>
                <a:lnTo>
                  <a:pt x="176011" y="594622"/>
                </a:lnTo>
                <a:lnTo>
                  <a:pt x="436923" y="594622"/>
                </a:lnTo>
                <a:lnTo>
                  <a:pt x="431568" y="597141"/>
                </a:lnTo>
                <a:lnTo>
                  <a:pt x="430129" y="597861"/>
                </a:lnTo>
                <a:close/>
              </a:path>
            </a:pathLst>
          </a:custGeom>
          <a:solidFill>
            <a:srgbClr val="BE1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742715" y="2990739"/>
            <a:ext cx="4003992" cy="2997518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7622">
              <a:lnSpc>
                <a:spcPct val="100000"/>
              </a:lnSpc>
              <a:spcBef>
                <a:spcPts val="50"/>
              </a:spcBef>
            </a:pPr>
            <a:r>
              <a:rPr sz="2000" dirty="0">
                <a:solidFill>
                  <a:srgbClr val="F7F7F7"/>
                </a:solidFill>
                <a:latin typeface="Arial"/>
                <a:cs typeface="Arial"/>
              </a:rPr>
              <a:t>Serve</a:t>
            </a:r>
            <a:r>
              <a:rPr sz="2000" spc="-40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2000" spc="68" dirty="0">
                <a:solidFill>
                  <a:srgbClr val="F7F7F7"/>
                </a:solidFill>
                <a:latin typeface="Arial"/>
                <a:cs typeface="Arial"/>
              </a:rPr>
              <a:t>our</a:t>
            </a:r>
            <a:r>
              <a:rPr sz="2000" spc="-40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F7F7F7"/>
                </a:solidFill>
                <a:latin typeface="Arial"/>
                <a:cs typeface="Arial"/>
              </a:rPr>
              <a:t>Spanish</a:t>
            </a:r>
            <a:r>
              <a:rPr sz="2000" spc="-38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F7F7F7"/>
                </a:solidFill>
                <a:latin typeface="Arial"/>
                <a:cs typeface="Arial"/>
              </a:rPr>
              <a:t>speakers</a:t>
            </a:r>
            <a:endParaRPr sz="2000">
              <a:latin typeface="Arial"/>
              <a:cs typeface="Arial"/>
            </a:endParaRPr>
          </a:p>
          <a:p>
            <a:pPr marL="27622">
              <a:lnSpc>
                <a:spcPct val="100000"/>
              </a:lnSpc>
              <a:spcBef>
                <a:spcPts val="1865"/>
              </a:spcBef>
            </a:pPr>
            <a:r>
              <a:rPr sz="2000" spc="68" dirty="0">
                <a:solidFill>
                  <a:srgbClr val="F7F7F7"/>
                </a:solidFill>
                <a:latin typeface="Arial"/>
                <a:cs typeface="Arial"/>
              </a:rPr>
              <a:t>Monthly</a:t>
            </a:r>
            <a:r>
              <a:rPr sz="2000" spc="-5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7F7F7"/>
                </a:solidFill>
                <a:latin typeface="Arial"/>
                <a:cs typeface="Arial"/>
              </a:rPr>
              <a:t>Webinars</a:t>
            </a:r>
            <a:endParaRPr sz="2000">
              <a:latin typeface="Arial"/>
              <a:cs typeface="Arial"/>
            </a:endParaRPr>
          </a:p>
          <a:p>
            <a:pPr marL="6350" marR="2540">
              <a:lnSpc>
                <a:spcPct val="185600"/>
              </a:lnSpc>
              <a:spcBef>
                <a:spcPts val="35"/>
              </a:spcBef>
            </a:pPr>
            <a:r>
              <a:rPr sz="2000" spc="30" dirty="0">
                <a:solidFill>
                  <a:srgbClr val="F7F7F7"/>
                </a:solidFill>
                <a:latin typeface="Arial"/>
                <a:cs typeface="Arial"/>
              </a:rPr>
              <a:t>Spanish</a:t>
            </a:r>
            <a:r>
              <a:rPr sz="2000" spc="-6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F7F7F7"/>
                </a:solidFill>
                <a:latin typeface="Arial"/>
                <a:cs typeface="Arial"/>
              </a:rPr>
              <a:t>NDSC</a:t>
            </a:r>
            <a:r>
              <a:rPr sz="2000" spc="-6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F7F7F7"/>
                </a:solidFill>
                <a:latin typeface="Arial"/>
                <a:cs typeface="Arial"/>
              </a:rPr>
              <a:t>social</a:t>
            </a:r>
            <a:r>
              <a:rPr sz="2000" spc="-6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2000" spc="38" dirty="0">
                <a:solidFill>
                  <a:srgbClr val="F7F7F7"/>
                </a:solidFill>
                <a:latin typeface="Arial"/>
                <a:cs typeface="Arial"/>
              </a:rPr>
              <a:t>media</a:t>
            </a:r>
            <a:r>
              <a:rPr sz="2000" spc="-6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F7F7F7"/>
                </a:solidFill>
                <a:latin typeface="Arial"/>
                <a:cs typeface="Arial"/>
              </a:rPr>
              <a:t>pages </a:t>
            </a:r>
            <a:r>
              <a:rPr sz="2000" spc="68" dirty="0">
                <a:solidFill>
                  <a:srgbClr val="F7F7F7"/>
                </a:solidFill>
                <a:latin typeface="Arial"/>
                <a:cs typeface="Arial"/>
              </a:rPr>
              <a:t>Monthly</a:t>
            </a:r>
            <a:r>
              <a:rPr sz="2000" spc="-60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F7F7F7"/>
                </a:solidFill>
                <a:latin typeface="Arial"/>
                <a:cs typeface="Arial"/>
              </a:rPr>
              <a:t>Spanish</a:t>
            </a:r>
            <a:r>
              <a:rPr sz="2000" spc="-60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F7F7F7"/>
                </a:solidFill>
                <a:latin typeface="Arial"/>
                <a:cs typeface="Arial"/>
              </a:rPr>
              <a:t>newsletters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Arial"/>
              <a:cs typeface="Arial"/>
            </a:endParaRPr>
          </a:p>
          <a:p>
            <a:pPr marL="804228" marR="140653" indent="-798195">
              <a:lnSpc>
                <a:spcPct val="115599"/>
              </a:lnSpc>
              <a:spcBef>
                <a:spcPts val="3"/>
              </a:spcBef>
            </a:pPr>
            <a:r>
              <a:rPr sz="2000" spc="-80" dirty="0">
                <a:solidFill>
                  <a:srgbClr val="F7F7F7"/>
                </a:solidFill>
                <a:latin typeface="Arial"/>
                <a:cs typeface="Arial"/>
              </a:rPr>
              <a:t>DIR</a:t>
            </a:r>
            <a:r>
              <a:rPr sz="2000" spc="-6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F7F7F7"/>
                </a:solidFill>
                <a:latin typeface="Arial"/>
                <a:cs typeface="Arial"/>
              </a:rPr>
              <a:t>Committee</a:t>
            </a:r>
            <a:r>
              <a:rPr sz="2000" spc="-6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F7F7F7"/>
                </a:solidFill>
                <a:latin typeface="Arial"/>
                <a:cs typeface="Arial"/>
              </a:rPr>
              <a:t>oversees</a:t>
            </a:r>
            <a:r>
              <a:rPr sz="2000" spc="-6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F7F7F7"/>
                </a:solidFill>
                <a:latin typeface="Arial"/>
                <a:cs typeface="Arial"/>
              </a:rPr>
              <a:t>serving </a:t>
            </a:r>
            <a:r>
              <a:rPr sz="2000" spc="43" dirty="0">
                <a:solidFill>
                  <a:srgbClr val="F7F7F7"/>
                </a:solidFill>
                <a:latin typeface="Arial"/>
                <a:cs typeface="Arial"/>
              </a:rPr>
              <a:t>diverse</a:t>
            </a:r>
            <a:r>
              <a:rPr sz="2000" spc="-6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2000" spc="57" dirty="0">
                <a:solidFill>
                  <a:srgbClr val="F7F7F7"/>
                </a:solidFill>
                <a:latin typeface="Arial"/>
                <a:cs typeface="Arial"/>
              </a:rPr>
              <a:t>populations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6" name="Picture 15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F7133AA8-2175-E28A-0067-4834F757E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9" y="4997748"/>
            <a:ext cx="2228296" cy="17280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 descr="A group of women standing in front of a microphone&#10;&#10;AI-generated content may be incorrect.">
            <a:extLst>
              <a:ext uri="{FF2B5EF4-FFF2-40B4-BE49-F238E27FC236}">
                <a16:creationId xmlns:a16="http://schemas.microsoft.com/office/drawing/2014/main" id="{FD7529F9-B6FA-9CF0-B506-2FD605D7F5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8404" y="1478535"/>
            <a:ext cx="3250559" cy="19621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5674" y="504635"/>
            <a:ext cx="6866474" cy="1350433"/>
          </a:xfrm>
          <a:prstGeom prst="rect">
            <a:avLst/>
          </a:prstGeom>
        </p:spPr>
        <p:txBody>
          <a:bodyPr vert="horz" wrap="square" lIns="0" tIns="469068" rIns="0" bIns="0" rtlCol="0">
            <a:spAutoFit/>
          </a:bodyPr>
          <a:lstStyle/>
          <a:p>
            <a:pPr marL="387033">
              <a:lnSpc>
                <a:spcPct val="100000"/>
              </a:lnSpc>
              <a:spcBef>
                <a:spcPts val="50"/>
              </a:spcBef>
            </a:pPr>
            <a:r>
              <a:rPr dirty="0"/>
              <a:t>Top</a:t>
            </a:r>
            <a:r>
              <a:rPr spc="-83" dirty="0"/>
              <a:t> </a:t>
            </a:r>
            <a:r>
              <a:rPr spc="90" dirty="0"/>
              <a:t>5</a:t>
            </a:r>
            <a:r>
              <a:rPr spc="-80" dirty="0"/>
              <a:t> </a:t>
            </a:r>
            <a:r>
              <a:rPr spc="120" dirty="0"/>
              <a:t>tips</a:t>
            </a:r>
            <a:r>
              <a:rPr spc="-83" dirty="0"/>
              <a:t> </a:t>
            </a:r>
            <a:r>
              <a:rPr spc="173" dirty="0"/>
              <a:t>to</a:t>
            </a:r>
            <a:r>
              <a:rPr spc="-80" dirty="0"/>
              <a:t> </a:t>
            </a:r>
            <a:r>
              <a:rPr spc="55" dirty="0"/>
              <a:t>engage</a:t>
            </a:r>
            <a:r>
              <a:rPr spc="-80" dirty="0"/>
              <a:t> </a:t>
            </a:r>
            <a:r>
              <a:rPr spc="63" dirty="0"/>
              <a:t>diverse</a:t>
            </a:r>
            <a:r>
              <a:rPr spc="-83" dirty="0"/>
              <a:t> </a:t>
            </a:r>
            <a:r>
              <a:rPr spc="83" dirty="0"/>
              <a:t>populations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6376" y="2112042"/>
            <a:ext cx="2733200" cy="1123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822739" y="4293751"/>
            <a:ext cx="299720" cy="319088"/>
          </a:xfrm>
          <a:custGeom>
            <a:avLst/>
            <a:gdLst/>
            <a:ahLst/>
            <a:cxnLst/>
            <a:rect l="l" t="t" r="r" b="b"/>
            <a:pathLst>
              <a:path w="599439" h="638175">
                <a:moveTo>
                  <a:pt x="276794" y="638174"/>
                </a:moveTo>
                <a:lnTo>
                  <a:pt x="265996" y="637455"/>
                </a:lnTo>
                <a:lnTo>
                  <a:pt x="249798" y="635655"/>
                </a:lnTo>
                <a:lnTo>
                  <a:pt x="246559" y="634935"/>
                </a:lnTo>
                <a:lnTo>
                  <a:pt x="229282" y="631696"/>
                </a:lnTo>
                <a:lnTo>
                  <a:pt x="223523" y="630256"/>
                </a:lnTo>
                <a:lnTo>
                  <a:pt x="220643" y="629176"/>
                </a:lnTo>
                <a:lnTo>
                  <a:pt x="218843" y="628816"/>
                </a:lnTo>
                <a:lnTo>
                  <a:pt x="217888" y="628338"/>
                </a:lnTo>
                <a:lnTo>
                  <a:pt x="217410" y="628338"/>
                </a:lnTo>
                <a:lnTo>
                  <a:pt x="215604" y="627736"/>
                </a:lnTo>
                <a:lnTo>
                  <a:pt x="211645" y="626296"/>
                </a:lnTo>
                <a:lnTo>
                  <a:pt x="203006" y="623057"/>
                </a:lnTo>
                <a:lnTo>
                  <a:pt x="200486" y="621977"/>
                </a:lnTo>
                <a:lnTo>
                  <a:pt x="195447" y="619098"/>
                </a:lnTo>
                <a:lnTo>
                  <a:pt x="190048" y="616218"/>
                </a:lnTo>
                <a:lnTo>
                  <a:pt x="184649" y="612619"/>
                </a:lnTo>
                <a:lnTo>
                  <a:pt x="179610" y="609379"/>
                </a:lnTo>
                <a:lnTo>
                  <a:pt x="176011" y="606860"/>
                </a:lnTo>
                <a:lnTo>
                  <a:pt x="170611" y="603260"/>
                </a:lnTo>
                <a:lnTo>
                  <a:pt x="154414" y="591382"/>
                </a:lnTo>
                <a:lnTo>
                  <a:pt x="150095" y="587063"/>
                </a:lnTo>
                <a:lnTo>
                  <a:pt x="140736" y="579144"/>
                </a:lnTo>
                <a:lnTo>
                  <a:pt x="125259" y="565826"/>
                </a:lnTo>
                <a:lnTo>
                  <a:pt x="120580" y="561147"/>
                </a:lnTo>
                <a:lnTo>
                  <a:pt x="110501" y="551789"/>
                </a:lnTo>
                <a:lnTo>
                  <a:pt x="106182" y="547109"/>
                </a:lnTo>
                <a:lnTo>
                  <a:pt x="96104" y="537751"/>
                </a:lnTo>
                <a:lnTo>
                  <a:pt x="91424" y="532352"/>
                </a:lnTo>
                <a:lnTo>
                  <a:pt x="87091" y="527686"/>
                </a:lnTo>
                <a:lnTo>
                  <a:pt x="86775" y="527287"/>
                </a:lnTo>
                <a:lnTo>
                  <a:pt x="82786" y="522634"/>
                </a:lnTo>
                <a:lnTo>
                  <a:pt x="77747" y="516874"/>
                </a:lnTo>
                <a:lnTo>
                  <a:pt x="76307" y="514715"/>
                </a:lnTo>
                <a:lnTo>
                  <a:pt x="74147" y="512195"/>
                </a:lnTo>
                <a:lnTo>
                  <a:pt x="61909" y="496358"/>
                </a:lnTo>
                <a:lnTo>
                  <a:pt x="57950" y="490959"/>
                </a:lnTo>
                <a:lnTo>
                  <a:pt x="53631" y="485920"/>
                </a:lnTo>
                <a:lnTo>
                  <a:pt x="27625" y="446686"/>
                </a:lnTo>
                <a:lnTo>
                  <a:pt x="18716" y="428329"/>
                </a:lnTo>
                <a:lnTo>
                  <a:pt x="15837" y="422210"/>
                </a:lnTo>
                <a:lnTo>
                  <a:pt x="11518" y="409252"/>
                </a:lnTo>
                <a:lnTo>
                  <a:pt x="10438" y="406373"/>
                </a:lnTo>
                <a:lnTo>
                  <a:pt x="9358" y="403133"/>
                </a:lnTo>
                <a:lnTo>
                  <a:pt x="7918" y="397374"/>
                </a:lnTo>
                <a:lnTo>
                  <a:pt x="6838" y="393775"/>
                </a:lnTo>
                <a:lnTo>
                  <a:pt x="4679" y="387296"/>
                </a:lnTo>
                <a:lnTo>
                  <a:pt x="3599" y="376498"/>
                </a:lnTo>
                <a:lnTo>
                  <a:pt x="3239" y="373618"/>
                </a:lnTo>
                <a:lnTo>
                  <a:pt x="2159" y="363180"/>
                </a:lnTo>
                <a:lnTo>
                  <a:pt x="1079" y="343023"/>
                </a:lnTo>
                <a:lnTo>
                  <a:pt x="719" y="337264"/>
                </a:lnTo>
                <a:lnTo>
                  <a:pt x="0" y="324306"/>
                </a:lnTo>
                <a:lnTo>
                  <a:pt x="0" y="305589"/>
                </a:lnTo>
                <a:lnTo>
                  <a:pt x="1079" y="298390"/>
                </a:lnTo>
                <a:lnTo>
                  <a:pt x="1079" y="284713"/>
                </a:lnTo>
                <a:lnTo>
                  <a:pt x="6417" y="242093"/>
                </a:lnTo>
                <a:lnTo>
                  <a:pt x="16197" y="200846"/>
                </a:lnTo>
                <a:lnTo>
                  <a:pt x="21236" y="188608"/>
                </a:lnTo>
                <a:lnTo>
                  <a:pt x="23396" y="183209"/>
                </a:lnTo>
                <a:lnTo>
                  <a:pt x="27715" y="171691"/>
                </a:lnTo>
                <a:lnTo>
                  <a:pt x="30954" y="165212"/>
                </a:lnTo>
                <a:lnTo>
                  <a:pt x="36713" y="152974"/>
                </a:lnTo>
                <a:lnTo>
                  <a:pt x="53631" y="126339"/>
                </a:lnTo>
                <a:lnTo>
                  <a:pt x="57590" y="120940"/>
                </a:lnTo>
                <a:lnTo>
                  <a:pt x="61909" y="116260"/>
                </a:lnTo>
                <a:lnTo>
                  <a:pt x="70548" y="106182"/>
                </a:lnTo>
                <a:lnTo>
                  <a:pt x="75227" y="101863"/>
                </a:lnTo>
                <a:lnTo>
                  <a:pt x="103302" y="73787"/>
                </a:lnTo>
                <a:lnTo>
                  <a:pt x="132458" y="57590"/>
                </a:lnTo>
                <a:lnTo>
                  <a:pt x="138217" y="54710"/>
                </a:lnTo>
                <a:lnTo>
                  <a:pt x="150455" y="48951"/>
                </a:lnTo>
                <a:lnTo>
                  <a:pt x="168812" y="41393"/>
                </a:lnTo>
                <a:lnTo>
                  <a:pt x="174571" y="38873"/>
                </a:lnTo>
                <a:lnTo>
                  <a:pt x="192928" y="31314"/>
                </a:lnTo>
                <a:lnTo>
                  <a:pt x="205886" y="26275"/>
                </a:lnTo>
                <a:lnTo>
                  <a:pt x="212365" y="23396"/>
                </a:lnTo>
                <a:lnTo>
                  <a:pt x="230721" y="15837"/>
                </a:lnTo>
                <a:lnTo>
                  <a:pt x="242959" y="11518"/>
                </a:lnTo>
                <a:lnTo>
                  <a:pt x="249798" y="8638"/>
                </a:lnTo>
                <a:lnTo>
                  <a:pt x="262756" y="4319"/>
                </a:lnTo>
                <a:lnTo>
                  <a:pt x="269595" y="2519"/>
                </a:lnTo>
                <a:lnTo>
                  <a:pt x="276434" y="1439"/>
                </a:lnTo>
                <a:lnTo>
                  <a:pt x="279673" y="719"/>
                </a:lnTo>
                <a:lnTo>
                  <a:pt x="282913" y="359"/>
                </a:lnTo>
                <a:lnTo>
                  <a:pt x="286152" y="359"/>
                </a:lnTo>
                <a:lnTo>
                  <a:pt x="289752" y="0"/>
                </a:lnTo>
                <a:lnTo>
                  <a:pt x="303430" y="0"/>
                </a:lnTo>
                <a:lnTo>
                  <a:pt x="323946" y="1079"/>
                </a:lnTo>
                <a:lnTo>
                  <a:pt x="363540" y="10078"/>
                </a:lnTo>
                <a:lnTo>
                  <a:pt x="376138" y="14757"/>
                </a:lnTo>
                <a:lnTo>
                  <a:pt x="385518" y="18407"/>
                </a:lnTo>
                <a:lnTo>
                  <a:pt x="421631" y="36370"/>
                </a:lnTo>
                <a:lnTo>
                  <a:pt x="483400" y="84946"/>
                </a:lnTo>
                <a:lnTo>
                  <a:pt x="488079" y="88905"/>
                </a:lnTo>
                <a:lnTo>
                  <a:pt x="493118" y="93224"/>
                </a:lnTo>
                <a:lnTo>
                  <a:pt x="498157" y="97183"/>
                </a:lnTo>
                <a:lnTo>
                  <a:pt x="502837" y="101503"/>
                </a:lnTo>
                <a:lnTo>
                  <a:pt x="507156" y="106182"/>
                </a:lnTo>
                <a:lnTo>
                  <a:pt x="509675" y="109062"/>
                </a:lnTo>
                <a:lnTo>
                  <a:pt x="511835" y="111581"/>
                </a:lnTo>
                <a:lnTo>
                  <a:pt x="516874" y="117340"/>
                </a:lnTo>
                <a:lnTo>
                  <a:pt x="517954" y="119500"/>
                </a:lnTo>
                <a:lnTo>
                  <a:pt x="520114" y="122019"/>
                </a:lnTo>
                <a:lnTo>
                  <a:pt x="537852" y="146169"/>
                </a:lnTo>
                <a:lnTo>
                  <a:pt x="560067" y="182849"/>
                </a:lnTo>
                <a:lnTo>
                  <a:pt x="566546" y="195087"/>
                </a:lnTo>
                <a:lnTo>
                  <a:pt x="569066" y="200846"/>
                </a:lnTo>
                <a:lnTo>
                  <a:pt x="571945" y="206605"/>
                </a:lnTo>
                <a:lnTo>
                  <a:pt x="576180" y="215306"/>
                </a:lnTo>
                <a:lnTo>
                  <a:pt x="580179" y="224108"/>
                </a:lnTo>
                <a:lnTo>
                  <a:pt x="583840" y="232977"/>
                </a:lnTo>
                <a:lnTo>
                  <a:pt x="587063" y="241880"/>
                </a:lnTo>
                <a:lnTo>
                  <a:pt x="588143" y="244759"/>
                </a:lnTo>
                <a:lnTo>
                  <a:pt x="588862" y="247999"/>
                </a:lnTo>
                <a:lnTo>
                  <a:pt x="590302" y="253758"/>
                </a:lnTo>
                <a:lnTo>
                  <a:pt x="591022" y="257357"/>
                </a:lnTo>
                <a:lnTo>
                  <a:pt x="591382" y="260597"/>
                </a:lnTo>
                <a:lnTo>
                  <a:pt x="593542" y="273554"/>
                </a:lnTo>
                <a:lnTo>
                  <a:pt x="594262" y="280033"/>
                </a:lnTo>
                <a:lnTo>
                  <a:pt x="597861" y="319627"/>
                </a:lnTo>
                <a:lnTo>
                  <a:pt x="599301" y="366779"/>
                </a:lnTo>
                <a:lnTo>
                  <a:pt x="597861" y="379737"/>
                </a:lnTo>
                <a:lnTo>
                  <a:pt x="597141" y="386576"/>
                </a:lnTo>
                <a:lnTo>
                  <a:pt x="587063" y="432648"/>
                </a:lnTo>
                <a:lnTo>
                  <a:pt x="582743" y="444886"/>
                </a:lnTo>
                <a:lnTo>
                  <a:pt x="580584" y="451365"/>
                </a:lnTo>
                <a:lnTo>
                  <a:pt x="574825" y="463603"/>
                </a:lnTo>
                <a:lnTo>
                  <a:pt x="572305" y="469722"/>
                </a:lnTo>
                <a:lnTo>
                  <a:pt x="569066" y="475481"/>
                </a:lnTo>
                <a:lnTo>
                  <a:pt x="547829" y="509316"/>
                </a:lnTo>
                <a:lnTo>
                  <a:pt x="520114" y="538111"/>
                </a:lnTo>
                <a:lnTo>
                  <a:pt x="517594" y="540271"/>
                </a:lnTo>
                <a:lnTo>
                  <a:pt x="515075" y="542070"/>
                </a:lnTo>
                <a:lnTo>
                  <a:pt x="512555" y="544230"/>
                </a:lnTo>
                <a:lnTo>
                  <a:pt x="504996" y="549989"/>
                </a:lnTo>
                <a:lnTo>
                  <a:pt x="467202" y="577704"/>
                </a:lnTo>
                <a:lnTo>
                  <a:pt x="436923" y="594622"/>
                </a:lnTo>
                <a:lnTo>
                  <a:pt x="176011" y="594622"/>
                </a:lnTo>
                <a:lnTo>
                  <a:pt x="177450" y="595701"/>
                </a:lnTo>
                <a:lnTo>
                  <a:pt x="179250" y="596781"/>
                </a:lnTo>
                <a:lnTo>
                  <a:pt x="179650" y="597141"/>
                </a:lnTo>
                <a:lnTo>
                  <a:pt x="180690" y="597861"/>
                </a:lnTo>
                <a:lnTo>
                  <a:pt x="430129" y="597861"/>
                </a:lnTo>
                <a:lnTo>
                  <a:pt x="425809" y="600021"/>
                </a:lnTo>
                <a:lnTo>
                  <a:pt x="414291" y="605060"/>
                </a:lnTo>
                <a:lnTo>
                  <a:pt x="407092" y="607939"/>
                </a:lnTo>
                <a:lnTo>
                  <a:pt x="400613" y="610099"/>
                </a:lnTo>
                <a:lnTo>
                  <a:pt x="394494" y="612259"/>
                </a:lnTo>
                <a:lnTo>
                  <a:pt x="388735" y="614418"/>
                </a:lnTo>
                <a:lnTo>
                  <a:pt x="382257" y="616218"/>
                </a:lnTo>
                <a:lnTo>
                  <a:pt x="368219" y="620897"/>
                </a:lnTo>
                <a:lnTo>
                  <a:pt x="316747" y="633855"/>
                </a:lnTo>
                <a:lnTo>
                  <a:pt x="303431" y="635655"/>
                </a:lnTo>
                <a:lnTo>
                  <a:pt x="296231" y="636375"/>
                </a:lnTo>
                <a:lnTo>
                  <a:pt x="288672" y="636735"/>
                </a:lnTo>
                <a:lnTo>
                  <a:pt x="281473" y="636735"/>
                </a:lnTo>
                <a:lnTo>
                  <a:pt x="276794" y="638174"/>
                </a:lnTo>
                <a:close/>
              </a:path>
              <a:path w="599439" h="638175">
                <a:moveTo>
                  <a:pt x="430129" y="597861"/>
                </a:moveTo>
                <a:lnTo>
                  <a:pt x="180690" y="597861"/>
                </a:lnTo>
                <a:lnTo>
                  <a:pt x="179730" y="597141"/>
                </a:lnTo>
                <a:lnTo>
                  <a:pt x="179130" y="596781"/>
                </a:lnTo>
                <a:lnTo>
                  <a:pt x="176011" y="594622"/>
                </a:lnTo>
                <a:lnTo>
                  <a:pt x="436923" y="594622"/>
                </a:lnTo>
                <a:lnTo>
                  <a:pt x="431568" y="597141"/>
                </a:lnTo>
                <a:lnTo>
                  <a:pt x="430129" y="597861"/>
                </a:lnTo>
                <a:close/>
              </a:path>
            </a:pathLst>
          </a:custGeom>
          <a:solidFill>
            <a:srgbClr val="E345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9534" y="3732149"/>
            <a:ext cx="283210" cy="270193"/>
          </a:xfrm>
          <a:custGeom>
            <a:avLst/>
            <a:gdLst/>
            <a:ahLst/>
            <a:cxnLst/>
            <a:rect l="l" t="t" r="r" b="b"/>
            <a:pathLst>
              <a:path w="566420" h="540385">
                <a:moveTo>
                  <a:pt x="536727" y="491147"/>
                </a:moveTo>
                <a:lnTo>
                  <a:pt x="448995" y="304038"/>
                </a:lnTo>
                <a:lnTo>
                  <a:pt x="415798" y="246583"/>
                </a:lnTo>
                <a:lnTo>
                  <a:pt x="390969" y="206679"/>
                </a:lnTo>
                <a:lnTo>
                  <a:pt x="360641" y="159321"/>
                </a:lnTo>
                <a:lnTo>
                  <a:pt x="324827" y="104521"/>
                </a:lnTo>
                <a:lnTo>
                  <a:pt x="306997" y="72567"/>
                </a:lnTo>
                <a:lnTo>
                  <a:pt x="293662" y="47917"/>
                </a:lnTo>
                <a:lnTo>
                  <a:pt x="284848" y="30581"/>
                </a:lnTo>
                <a:lnTo>
                  <a:pt x="280530" y="20561"/>
                </a:lnTo>
                <a:lnTo>
                  <a:pt x="263550" y="0"/>
                </a:lnTo>
                <a:lnTo>
                  <a:pt x="205740" y="95402"/>
                </a:lnTo>
                <a:lnTo>
                  <a:pt x="160337" y="172123"/>
                </a:lnTo>
                <a:lnTo>
                  <a:pt x="120573" y="241223"/>
                </a:lnTo>
                <a:lnTo>
                  <a:pt x="86436" y="302717"/>
                </a:lnTo>
                <a:lnTo>
                  <a:pt x="57950" y="356603"/>
                </a:lnTo>
                <a:lnTo>
                  <a:pt x="35090" y="402882"/>
                </a:lnTo>
                <a:lnTo>
                  <a:pt x="17868" y="441540"/>
                </a:lnTo>
                <a:lnTo>
                  <a:pt x="317" y="496023"/>
                </a:lnTo>
                <a:lnTo>
                  <a:pt x="0" y="511860"/>
                </a:lnTo>
                <a:lnTo>
                  <a:pt x="7023" y="517740"/>
                </a:lnTo>
                <a:lnTo>
                  <a:pt x="49225" y="531241"/>
                </a:lnTo>
                <a:lnTo>
                  <a:pt x="108597" y="537654"/>
                </a:lnTo>
                <a:lnTo>
                  <a:pt x="154813" y="539546"/>
                </a:lnTo>
                <a:lnTo>
                  <a:pt x="208978" y="540029"/>
                </a:lnTo>
                <a:lnTo>
                  <a:pt x="271106" y="539115"/>
                </a:lnTo>
                <a:lnTo>
                  <a:pt x="335216" y="535381"/>
                </a:lnTo>
                <a:lnTo>
                  <a:pt x="381012" y="531685"/>
                </a:lnTo>
                <a:lnTo>
                  <a:pt x="435965" y="526757"/>
                </a:lnTo>
                <a:lnTo>
                  <a:pt x="500075" y="520598"/>
                </a:lnTo>
                <a:lnTo>
                  <a:pt x="534758" y="502170"/>
                </a:lnTo>
                <a:lnTo>
                  <a:pt x="536727" y="491147"/>
                </a:lnTo>
                <a:close/>
              </a:path>
              <a:path w="566420" h="540385">
                <a:moveTo>
                  <a:pt x="565873" y="381520"/>
                </a:moveTo>
                <a:lnTo>
                  <a:pt x="549008" y="361492"/>
                </a:lnTo>
                <a:lnTo>
                  <a:pt x="550037" y="363715"/>
                </a:lnTo>
                <a:lnTo>
                  <a:pt x="551789" y="366356"/>
                </a:lnTo>
                <a:lnTo>
                  <a:pt x="554278" y="369404"/>
                </a:lnTo>
                <a:lnTo>
                  <a:pt x="556971" y="372579"/>
                </a:lnTo>
                <a:lnTo>
                  <a:pt x="560844" y="376631"/>
                </a:lnTo>
                <a:lnTo>
                  <a:pt x="565873" y="381520"/>
                </a:lnTo>
                <a:close/>
              </a:path>
            </a:pathLst>
          </a:custGeom>
          <a:solidFill>
            <a:srgbClr val="FAD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2102" y="3067615"/>
            <a:ext cx="272415" cy="304165"/>
          </a:xfrm>
          <a:custGeom>
            <a:avLst/>
            <a:gdLst/>
            <a:ahLst/>
            <a:cxnLst/>
            <a:rect l="l" t="t" r="r" b="b"/>
            <a:pathLst>
              <a:path w="544829" h="608329">
                <a:moveTo>
                  <a:pt x="479405" y="607942"/>
                </a:moveTo>
                <a:lnTo>
                  <a:pt x="467460" y="607660"/>
                </a:lnTo>
                <a:lnTo>
                  <a:pt x="439566" y="605437"/>
                </a:lnTo>
                <a:lnTo>
                  <a:pt x="425647" y="604211"/>
                </a:lnTo>
                <a:lnTo>
                  <a:pt x="411671" y="602755"/>
                </a:lnTo>
                <a:lnTo>
                  <a:pt x="403577" y="602157"/>
                </a:lnTo>
                <a:lnTo>
                  <a:pt x="395425" y="602104"/>
                </a:lnTo>
                <a:lnTo>
                  <a:pt x="387273" y="602454"/>
                </a:lnTo>
                <a:lnTo>
                  <a:pt x="371209" y="603675"/>
                </a:lnTo>
                <a:lnTo>
                  <a:pt x="363239" y="603368"/>
                </a:lnTo>
                <a:lnTo>
                  <a:pt x="355269" y="603368"/>
                </a:lnTo>
                <a:lnTo>
                  <a:pt x="333237" y="603138"/>
                </a:lnTo>
                <a:lnTo>
                  <a:pt x="322293" y="602937"/>
                </a:lnTo>
                <a:lnTo>
                  <a:pt x="311435" y="602449"/>
                </a:lnTo>
                <a:lnTo>
                  <a:pt x="292996" y="601352"/>
                </a:lnTo>
                <a:lnTo>
                  <a:pt x="274498" y="600801"/>
                </a:lnTo>
                <a:lnTo>
                  <a:pt x="256001" y="600768"/>
                </a:lnTo>
                <a:lnTo>
                  <a:pt x="219169" y="601702"/>
                </a:lnTo>
                <a:lnTo>
                  <a:pt x="200778" y="601836"/>
                </a:lnTo>
                <a:lnTo>
                  <a:pt x="137824" y="601184"/>
                </a:lnTo>
                <a:lnTo>
                  <a:pt x="63758" y="598770"/>
                </a:lnTo>
                <a:lnTo>
                  <a:pt x="20231" y="589881"/>
                </a:lnTo>
                <a:lnTo>
                  <a:pt x="1369" y="548408"/>
                </a:lnTo>
                <a:lnTo>
                  <a:pt x="2145" y="538077"/>
                </a:lnTo>
                <a:lnTo>
                  <a:pt x="2145" y="535931"/>
                </a:lnTo>
                <a:lnTo>
                  <a:pt x="2452" y="535012"/>
                </a:lnTo>
                <a:lnTo>
                  <a:pt x="3031" y="514273"/>
                </a:lnTo>
                <a:lnTo>
                  <a:pt x="3271" y="472681"/>
                </a:lnTo>
                <a:lnTo>
                  <a:pt x="3908" y="438426"/>
                </a:lnTo>
                <a:lnTo>
                  <a:pt x="3908" y="424967"/>
                </a:lnTo>
                <a:lnTo>
                  <a:pt x="4023" y="411508"/>
                </a:lnTo>
                <a:lnTo>
                  <a:pt x="4995" y="388748"/>
                </a:lnTo>
                <a:lnTo>
                  <a:pt x="5249" y="379447"/>
                </a:lnTo>
                <a:lnTo>
                  <a:pt x="5330" y="370146"/>
                </a:lnTo>
                <a:lnTo>
                  <a:pt x="5210" y="360902"/>
                </a:lnTo>
                <a:lnTo>
                  <a:pt x="4415" y="334871"/>
                </a:lnTo>
                <a:lnTo>
                  <a:pt x="4368" y="308753"/>
                </a:lnTo>
                <a:lnTo>
                  <a:pt x="4435" y="282578"/>
                </a:lnTo>
                <a:lnTo>
                  <a:pt x="3841" y="246489"/>
                </a:lnTo>
                <a:lnTo>
                  <a:pt x="3755" y="236603"/>
                </a:lnTo>
                <a:lnTo>
                  <a:pt x="3553" y="226718"/>
                </a:lnTo>
                <a:lnTo>
                  <a:pt x="3065" y="216832"/>
                </a:lnTo>
                <a:lnTo>
                  <a:pt x="2543" y="208101"/>
                </a:lnTo>
                <a:lnTo>
                  <a:pt x="2337" y="199398"/>
                </a:lnTo>
                <a:lnTo>
                  <a:pt x="2418" y="190753"/>
                </a:lnTo>
                <a:lnTo>
                  <a:pt x="3161" y="170239"/>
                </a:lnTo>
                <a:lnTo>
                  <a:pt x="3276" y="146330"/>
                </a:lnTo>
                <a:lnTo>
                  <a:pt x="3678" y="134375"/>
                </a:lnTo>
                <a:lnTo>
                  <a:pt x="3917" y="122143"/>
                </a:lnTo>
                <a:lnTo>
                  <a:pt x="3755" y="109853"/>
                </a:lnTo>
                <a:lnTo>
                  <a:pt x="3247" y="97563"/>
                </a:lnTo>
                <a:lnTo>
                  <a:pt x="2452" y="85330"/>
                </a:lnTo>
                <a:lnTo>
                  <a:pt x="1551" y="77796"/>
                </a:lnTo>
                <a:lnTo>
                  <a:pt x="766" y="70348"/>
                </a:lnTo>
                <a:lnTo>
                  <a:pt x="210" y="62958"/>
                </a:lnTo>
                <a:lnTo>
                  <a:pt x="0" y="55597"/>
                </a:lnTo>
                <a:lnTo>
                  <a:pt x="330" y="47373"/>
                </a:lnTo>
                <a:lnTo>
                  <a:pt x="1264" y="39236"/>
                </a:lnTo>
                <a:lnTo>
                  <a:pt x="2715" y="31156"/>
                </a:lnTo>
                <a:lnTo>
                  <a:pt x="4597" y="23104"/>
                </a:lnTo>
                <a:lnTo>
                  <a:pt x="4904" y="20959"/>
                </a:lnTo>
                <a:lnTo>
                  <a:pt x="5824" y="19426"/>
                </a:lnTo>
                <a:lnTo>
                  <a:pt x="7969" y="18506"/>
                </a:lnTo>
                <a:lnTo>
                  <a:pt x="15264" y="14866"/>
                </a:lnTo>
                <a:lnTo>
                  <a:pt x="22874" y="12146"/>
                </a:lnTo>
                <a:lnTo>
                  <a:pt x="30772" y="10230"/>
                </a:lnTo>
                <a:lnTo>
                  <a:pt x="38929" y="9004"/>
                </a:lnTo>
                <a:lnTo>
                  <a:pt x="75354" y="5124"/>
                </a:lnTo>
                <a:lnTo>
                  <a:pt x="87361" y="3793"/>
                </a:lnTo>
                <a:lnTo>
                  <a:pt x="92265" y="3180"/>
                </a:lnTo>
                <a:lnTo>
                  <a:pt x="97170" y="3180"/>
                </a:lnTo>
                <a:lnTo>
                  <a:pt x="102074" y="2873"/>
                </a:lnTo>
                <a:lnTo>
                  <a:pt x="120921" y="2107"/>
                </a:lnTo>
                <a:lnTo>
                  <a:pt x="139740" y="1570"/>
                </a:lnTo>
                <a:lnTo>
                  <a:pt x="177175" y="728"/>
                </a:lnTo>
                <a:lnTo>
                  <a:pt x="194877" y="651"/>
                </a:lnTo>
                <a:lnTo>
                  <a:pt x="203556" y="469"/>
                </a:lnTo>
                <a:lnTo>
                  <a:pt x="212119" y="114"/>
                </a:lnTo>
                <a:lnTo>
                  <a:pt x="228442" y="0"/>
                </a:lnTo>
                <a:lnTo>
                  <a:pt x="244765" y="344"/>
                </a:lnTo>
                <a:lnTo>
                  <a:pt x="261088" y="804"/>
                </a:lnTo>
                <a:lnTo>
                  <a:pt x="290697" y="1245"/>
                </a:lnTo>
                <a:lnTo>
                  <a:pt x="303925" y="1800"/>
                </a:lnTo>
                <a:lnTo>
                  <a:pt x="317154" y="2586"/>
                </a:lnTo>
                <a:lnTo>
                  <a:pt x="330440" y="3486"/>
                </a:lnTo>
                <a:lnTo>
                  <a:pt x="354628" y="4593"/>
                </a:lnTo>
                <a:lnTo>
                  <a:pt x="378872" y="4981"/>
                </a:lnTo>
                <a:lnTo>
                  <a:pt x="403117" y="5081"/>
                </a:lnTo>
                <a:lnTo>
                  <a:pt x="437468" y="5426"/>
                </a:lnTo>
                <a:lnTo>
                  <a:pt x="494856" y="8238"/>
                </a:lnTo>
                <a:lnTo>
                  <a:pt x="535203" y="19426"/>
                </a:lnTo>
                <a:lnTo>
                  <a:pt x="536430" y="28315"/>
                </a:lnTo>
                <a:lnTo>
                  <a:pt x="537349" y="33833"/>
                </a:lnTo>
                <a:lnTo>
                  <a:pt x="537656" y="39350"/>
                </a:lnTo>
                <a:lnTo>
                  <a:pt x="540721" y="45481"/>
                </a:lnTo>
                <a:lnTo>
                  <a:pt x="540841" y="58791"/>
                </a:lnTo>
                <a:lnTo>
                  <a:pt x="540070" y="68892"/>
                </a:lnTo>
                <a:lnTo>
                  <a:pt x="538781" y="78936"/>
                </a:lnTo>
                <a:lnTo>
                  <a:pt x="537349" y="89009"/>
                </a:lnTo>
                <a:lnTo>
                  <a:pt x="536429" y="96059"/>
                </a:lnTo>
                <a:lnTo>
                  <a:pt x="536736" y="103416"/>
                </a:lnTo>
                <a:lnTo>
                  <a:pt x="536429" y="110772"/>
                </a:lnTo>
                <a:lnTo>
                  <a:pt x="536209" y="120193"/>
                </a:lnTo>
                <a:lnTo>
                  <a:pt x="536343" y="138920"/>
                </a:lnTo>
                <a:lnTo>
                  <a:pt x="536123" y="148169"/>
                </a:lnTo>
                <a:lnTo>
                  <a:pt x="535462" y="169090"/>
                </a:lnTo>
                <a:lnTo>
                  <a:pt x="535433" y="190011"/>
                </a:lnTo>
                <a:lnTo>
                  <a:pt x="535519" y="210931"/>
                </a:lnTo>
                <a:lnTo>
                  <a:pt x="535203" y="231852"/>
                </a:lnTo>
                <a:lnTo>
                  <a:pt x="534897" y="238902"/>
                </a:lnTo>
                <a:lnTo>
                  <a:pt x="534284" y="245646"/>
                </a:lnTo>
                <a:lnTo>
                  <a:pt x="535893" y="279824"/>
                </a:lnTo>
                <a:lnTo>
                  <a:pt x="536659" y="293388"/>
                </a:lnTo>
                <a:lnTo>
                  <a:pt x="537656" y="306952"/>
                </a:lnTo>
                <a:lnTo>
                  <a:pt x="538882" y="321359"/>
                </a:lnTo>
                <a:lnTo>
                  <a:pt x="538915" y="345317"/>
                </a:lnTo>
                <a:lnTo>
                  <a:pt x="539610" y="361975"/>
                </a:lnTo>
                <a:lnTo>
                  <a:pt x="540477" y="378633"/>
                </a:lnTo>
                <a:lnTo>
                  <a:pt x="541027" y="395233"/>
                </a:lnTo>
                <a:lnTo>
                  <a:pt x="541138" y="406499"/>
                </a:lnTo>
                <a:lnTo>
                  <a:pt x="541449" y="417764"/>
                </a:lnTo>
                <a:lnTo>
                  <a:pt x="541933" y="429029"/>
                </a:lnTo>
                <a:lnTo>
                  <a:pt x="542560" y="440294"/>
                </a:lnTo>
                <a:lnTo>
                  <a:pt x="543106" y="452066"/>
                </a:lnTo>
                <a:lnTo>
                  <a:pt x="543853" y="475727"/>
                </a:lnTo>
                <a:lnTo>
                  <a:pt x="544399" y="487499"/>
                </a:lnTo>
                <a:lnTo>
                  <a:pt x="544701" y="499866"/>
                </a:lnTo>
                <a:lnTo>
                  <a:pt x="540702" y="546507"/>
                </a:lnTo>
                <a:lnTo>
                  <a:pt x="538020" y="565818"/>
                </a:lnTo>
                <a:lnTo>
                  <a:pt x="536736" y="575474"/>
                </a:lnTo>
                <a:lnTo>
                  <a:pt x="503065" y="604599"/>
                </a:lnTo>
                <a:lnTo>
                  <a:pt x="491293" y="606932"/>
                </a:lnTo>
                <a:lnTo>
                  <a:pt x="479405" y="607942"/>
                </a:lnTo>
                <a:close/>
              </a:path>
            </a:pathLst>
          </a:custGeom>
          <a:solidFill>
            <a:srgbClr val="73B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38900" y="4781645"/>
            <a:ext cx="285115" cy="318453"/>
          </a:xfrm>
          <a:custGeom>
            <a:avLst/>
            <a:gdLst/>
            <a:ahLst/>
            <a:cxnLst/>
            <a:rect l="l" t="t" r="r" b="b"/>
            <a:pathLst>
              <a:path w="570229" h="636904">
                <a:moveTo>
                  <a:pt x="501829" y="636379"/>
                </a:moveTo>
                <a:lnTo>
                  <a:pt x="489325" y="636083"/>
                </a:lnTo>
                <a:lnTo>
                  <a:pt x="460126" y="633756"/>
                </a:lnTo>
                <a:lnTo>
                  <a:pt x="445556" y="632473"/>
                </a:lnTo>
                <a:lnTo>
                  <a:pt x="430927" y="630949"/>
                </a:lnTo>
                <a:lnTo>
                  <a:pt x="422454" y="630322"/>
                </a:lnTo>
                <a:lnTo>
                  <a:pt x="413921" y="630267"/>
                </a:lnTo>
                <a:lnTo>
                  <a:pt x="405388" y="630633"/>
                </a:lnTo>
                <a:lnTo>
                  <a:pt x="388572" y="631911"/>
                </a:lnTo>
                <a:lnTo>
                  <a:pt x="380230" y="631591"/>
                </a:lnTo>
                <a:lnTo>
                  <a:pt x="371887" y="631591"/>
                </a:lnTo>
                <a:lnTo>
                  <a:pt x="348824" y="631350"/>
                </a:lnTo>
                <a:lnTo>
                  <a:pt x="337368" y="631139"/>
                </a:lnTo>
                <a:lnTo>
                  <a:pt x="326003" y="630628"/>
                </a:lnTo>
                <a:lnTo>
                  <a:pt x="306700" y="629480"/>
                </a:lnTo>
                <a:lnTo>
                  <a:pt x="287338" y="628903"/>
                </a:lnTo>
                <a:lnTo>
                  <a:pt x="267975" y="628868"/>
                </a:lnTo>
                <a:lnTo>
                  <a:pt x="229421" y="629846"/>
                </a:lnTo>
                <a:lnTo>
                  <a:pt x="210169" y="629986"/>
                </a:lnTo>
                <a:lnTo>
                  <a:pt x="144270" y="629304"/>
                </a:lnTo>
                <a:lnTo>
                  <a:pt x="66740" y="626778"/>
                </a:lnTo>
                <a:lnTo>
                  <a:pt x="21177" y="617472"/>
                </a:lnTo>
                <a:lnTo>
                  <a:pt x="1433" y="574060"/>
                </a:lnTo>
                <a:lnTo>
                  <a:pt x="2246" y="563245"/>
                </a:lnTo>
                <a:lnTo>
                  <a:pt x="2246" y="560999"/>
                </a:lnTo>
                <a:lnTo>
                  <a:pt x="2566" y="560037"/>
                </a:lnTo>
                <a:lnTo>
                  <a:pt x="3173" y="538328"/>
                </a:lnTo>
                <a:lnTo>
                  <a:pt x="3424" y="494790"/>
                </a:lnTo>
                <a:lnTo>
                  <a:pt x="4091" y="458933"/>
                </a:lnTo>
                <a:lnTo>
                  <a:pt x="4091" y="444845"/>
                </a:lnTo>
                <a:lnTo>
                  <a:pt x="4211" y="430757"/>
                </a:lnTo>
                <a:lnTo>
                  <a:pt x="5229" y="406932"/>
                </a:lnTo>
                <a:lnTo>
                  <a:pt x="5494" y="397196"/>
                </a:lnTo>
                <a:lnTo>
                  <a:pt x="5580" y="387459"/>
                </a:lnTo>
                <a:lnTo>
                  <a:pt x="5454" y="377783"/>
                </a:lnTo>
                <a:lnTo>
                  <a:pt x="4622" y="350534"/>
                </a:lnTo>
                <a:lnTo>
                  <a:pt x="4572" y="323195"/>
                </a:lnTo>
                <a:lnTo>
                  <a:pt x="4642" y="295796"/>
                </a:lnTo>
                <a:lnTo>
                  <a:pt x="4020" y="258018"/>
                </a:lnTo>
                <a:lnTo>
                  <a:pt x="3930" y="247670"/>
                </a:lnTo>
                <a:lnTo>
                  <a:pt x="3720" y="237322"/>
                </a:lnTo>
                <a:lnTo>
                  <a:pt x="3208" y="226974"/>
                </a:lnTo>
                <a:lnTo>
                  <a:pt x="2662" y="217835"/>
                </a:lnTo>
                <a:lnTo>
                  <a:pt x="2446" y="208725"/>
                </a:lnTo>
                <a:lnTo>
                  <a:pt x="2531" y="199675"/>
                </a:lnTo>
                <a:lnTo>
                  <a:pt x="3308" y="178202"/>
                </a:lnTo>
                <a:lnTo>
                  <a:pt x="3429" y="153174"/>
                </a:lnTo>
                <a:lnTo>
                  <a:pt x="3850" y="140661"/>
                </a:lnTo>
                <a:lnTo>
                  <a:pt x="4101" y="127856"/>
                </a:lnTo>
                <a:lnTo>
                  <a:pt x="3930" y="114991"/>
                </a:lnTo>
                <a:lnTo>
                  <a:pt x="3399" y="102126"/>
                </a:lnTo>
                <a:lnTo>
                  <a:pt x="2566" y="89321"/>
                </a:lnTo>
                <a:lnTo>
                  <a:pt x="1624" y="81435"/>
                </a:lnTo>
                <a:lnTo>
                  <a:pt x="802" y="73639"/>
                </a:lnTo>
                <a:lnTo>
                  <a:pt x="220" y="65903"/>
                </a:lnTo>
                <a:lnTo>
                  <a:pt x="0" y="58197"/>
                </a:lnTo>
                <a:lnTo>
                  <a:pt x="345" y="49589"/>
                </a:lnTo>
                <a:lnTo>
                  <a:pt x="1323" y="41071"/>
                </a:lnTo>
                <a:lnTo>
                  <a:pt x="2842" y="32613"/>
                </a:lnTo>
                <a:lnTo>
                  <a:pt x="4813" y="24185"/>
                </a:lnTo>
                <a:lnTo>
                  <a:pt x="5133" y="21939"/>
                </a:lnTo>
                <a:lnTo>
                  <a:pt x="6096" y="20335"/>
                </a:lnTo>
                <a:lnTo>
                  <a:pt x="8342" y="19372"/>
                </a:lnTo>
                <a:lnTo>
                  <a:pt x="15978" y="15562"/>
                </a:lnTo>
                <a:lnTo>
                  <a:pt x="23944" y="12714"/>
                </a:lnTo>
                <a:lnTo>
                  <a:pt x="32212" y="10709"/>
                </a:lnTo>
                <a:lnTo>
                  <a:pt x="40750" y="9425"/>
                </a:lnTo>
                <a:lnTo>
                  <a:pt x="78878" y="5364"/>
                </a:lnTo>
                <a:lnTo>
                  <a:pt x="91447" y="3970"/>
                </a:lnTo>
                <a:lnTo>
                  <a:pt x="96581" y="3329"/>
                </a:lnTo>
                <a:lnTo>
                  <a:pt x="101715" y="3329"/>
                </a:lnTo>
                <a:lnTo>
                  <a:pt x="106849" y="3008"/>
                </a:lnTo>
                <a:lnTo>
                  <a:pt x="126577" y="2205"/>
                </a:lnTo>
                <a:lnTo>
                  <a:pt x="146276" y="1644"/>
                </a:lnTo>
                <a:lnTo>
                  <a:pt x="185462" y="762"/>
                </a:lnTo>
                <a:lnTo>
                  <a:pt x="203992" y="681"/>
                </a:lnTo>
                <a:lnTo>
                  <a:pt x="213077" y="491"/>
                </a:lnTo>
                <a:lnTo>
                  <a:pt x="222041" y="120"/>
                </a:lnTo>
                <a:lnTo>
                  <a:pt x="239127" y="0"/>
                </a:lnTo>
                <a:lnTo>
                  <a:pt x="256214" y="360"/>
                </a:lnTo>
                <a:lnTo>
                  <a:pt x="273300" y="842"/>
                </a:lnTo>
                <a:lnTo>
                  <a:pt x="304294" y="1303"/>
                </a:lnTo>
                <a:lnTo>
                  <a:pt x="318141" y="1885"/>
                </a:lnTo>
                <a:lnTo>
                  <a:pt x="331989" y="2707"/>
                </a:lnTo>
                <a:lnTo>
                  <a:pt x="345897" y="3649"/>
                </a:lnTo>
                <a:lnTo>
                  <a:pt x="371215" y="4808"/>
                </a:lnTo>
                <a:lnTo>
                  <a:pt x="396594" y="5214"/>
                </a:lnTo>
                <a:lnTo>
                  <a:pt x="421973" y="5319"/>
                </a:lnTo>
                <a:lnTo>
                  <a:pt x="457930" y="5680"/>
                </a:lnTo>
                <a:lnTo>
                  <a:pt x="518003" y="8623"/>
                </a:lnTo>
                <a:lnTo>
                  <a:pt x="556066" y="13275"/>
                </a:lnTo>
                <a:lnTo>
                  <a:pt x="561521" y="29640"/>
                </a:lnTo>
                <a:lnTo>
                  <a:pt x="562483" y="35415"/>
                </a:lnTo>
                <a:lnTo>
                  <a:pt x="562804" y="41191"/>
                </a:lnTo>
                <a:lnTo>
                  <a:pt x="566013" y="47608"/>
                </a:lnTo>
                <a:lnTo>
                  <a:pt x="566138" y="61541"/>
                </a:lnTo>
                <a:lnTo>
                  <a:pt x="565331" y="72115"/>
                </a:lnTo>
                <a:lnTo>
                  <a:pt x="563982" y="82628"/>
                </a:lnTo>
                <a:lnTo>
                  <a:pt x="562483" y="93172"/>
                </a:lnTo>
                <a:lnTo>
                  <a:pt x="561521" y="100552"/>
                </a:lnTo>
                <a:lnTo>
                  <a:pt x="561842" y="108253"/>
                </a:lnTo>
                <a:lnTo>
                  <a:pt x="561521" y="115954"/>
                </a:lnTo>
                <a:lnTo>
                  <a:pt x="561290" y="125815"/>
                </a:lnTo>
                <a:lnTo>
                  <a:pt x="561430" y="145418"/>
                </a:lnTo>
                <a:lnTo>
                  <a:pt x="561200" y="155100"/>
                </a:lnTo>
                <a:lnTo>
                  <a:pt x="560508" y="176999"/>
                </a:lnTo>
                <a:lnTo>
                  <a:pt x="560478" y="198898"/>
                </a:lnTo>
                <a:lnTo>
                  <a:pt x="560568" y="220798"/>
                </a:lnTo>
                <a:lnTo>
                  <a:pt x="560237" y="242697"/>
                </a:lnTo>
                <a:lnTo>
                  <a:pt x="559916" y="250077"/>
                </a:lnTo>
                <a:lnTo>
                  <a:pt x="559274" y="257136"/>
                </a:lnTo>
                <a:lnTo>
                  <a:pt x="560959" y="292913"/>
                </a:lnTo>
                <a:lnTo>
                  <a:pt x="561761" y="307111"/>
                </a:lnTo>
                <a:lnTo>
                  <a:pt x="562804" y="321310"/>
                </a:lnTo>
                <a:lnTo>
                  <a:pt x="564088" y="336391"/>
                </a:lnTo>
                <a:lnTo>
                  <a:pt x="564123" y="361469"/>
                </a:lnTo>
                <a:lnTo>
                  <a:pt x="564850" y="378906"/>
                </a:lnTo>
                <a:lnTo>
                  <a:pt x="565757" y="396343"/>
                </a:lnTo>
                <a:lnTo>
                  <a:pt x="566334" y="413720"/>
                </a:lnTo>
                <a:lnTo>
                  <a:pt x="566449" y="425512"/>
                </a:lnTo>
                <a:lnTo>
                  <a:pt x="566775" y="437304"/>
                </a:lnTo>
                <a:lnTo>
                  <a:pt x="567281" y="449096"/>
                </a:lnTo>
                <a:lnTo>
                  <a:pt x="567938" y="460888"/>
                </a:lnTo>
                <a:lnTo>
                  <a:pt x="568510" y="473211"/>
                </a:lnTo>
                <a:lnTo>
                  <a:pt x="569292" y="497979"/>
                </a:lnTo>
                <a:lnTo>
                  <a:pt x="569863" y="510302"/>
                </a:lnTo>
                <a:lnTo>
                  <a:pt x="570179" y="523247"/>
                </a:lnTo>
                <a:lnTo>
                  <a:pt x="565993" y="572069"/>
                </a:lnTo>
                <a:lnTo>
                  <a:pt x="563185" y="592284"/>
                </a:lnTo>
                <a:lnTo>
                  <a:pt x="561841" y="602391"/>
                </a:lnTo>
                <a:lnTo>
                  <a:pt x="526596" y="632879"/>
                </a:lnTo>
                <a:lnTo>
                  <a:pt x="514273" y="635321"/>
                </a:lnTo>
                <a:lnTo>
                  <a:pt x="501829" y="636379"/>
                </a:lnTo>
                <a:close/>
              </a:path>
            </a:pathLst>
          </a:custGeom>
          <a:solidFill>
            <a:srgbClr val="ACA2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610" y="1615798"/>
            <a:ext cx="455930" cy="130810"/>
          </a:xfrm>
          <a:custGeom>
            <a:avLst/>
            <a:gdLst/>
            <a:ahLst/>
            <a:cxnLst/>
            <a:rect l="l" t="t" r="r" b="b"/>
            <a:pathLst>
              <a:path w="911860" h="261619">
                <a:moveTo>
                  <a:pt x="180455" y="22859"/>
                </a:moveTo>
                <a:lnTo>
                  <a:pt x="16931" y="22859"/>
                </a:lnTo>
                <a:lnTo>
                  <a:pt x="18418" y="21589"/>
                </a:lnTo>
                <a:lnTo>
                  <a:pt x="18824" y="20319"/>
                </a:lnTo>
                <a:lnTo>
                  <a:pt x="22880" y="12699"/>
                </a:lnTo>
                <a:lnTo>
                  <a:pt x="28794" y="8889"/>
                </a:lnTo>
                <a:lnTo>
                  <a:pt x="27239" y="7619"/>
                </a:lnTo>
                <a:lnTo>
                  <a:pt x="25550" y="7619"/>
                </a:lnTo>
                <a:lnTo>
                  <a:pt x="21832" y="6349"/>
                </a:lnTo>
                <a:lnTo>
                  <a:pt x="19703" y="5079"/>
                </a:lnTo>
                <a:lnTo>
                  <a:pt x="17506" y="3809"/>
                </a:lnTo>
                <a:lnTo>
                  <a:pt x="19534" y="2539"/>
                </a:lnTo>
                <a:lnTo>
                  <a:pt x="21562" y="0"/>
                </a:lnTo>
                <a:lnTo>
                  <a:pt x="111319" y="0"/>
                </a:lnTo>
                <a:lnTo>
                  <a:pt x="134509" y="10159"/>
                </a:lnTo>
                <a:lnTo>
                  <a:pt x="127276" y="13969"/>
                </a:lnTo>
                <a:lnTo>
                  <a:pt x="133664" y="19049"/>
                </a:lnTo>
                <a:lnTo>
                  <a:pt x="178207" y="19049"/>
                </a:lnTo>
                <a:lnTo>
                  <a:pt x="180455" y="22859"/>
                </a:lnTo>
                <a:close/>
              </a:path>
              <a:path w="911860" h="261619">
                <a:moveTo>
                  <a:pt x="178207" y="19049"/>
                </a:moveTo>
                <a:lnTo>
                  <a:pt x="133664" y="19049"/>
                </a:lnTo>
                <a:lnTo>
                  <a:pt x="137584" y="5079"/>
                </a:lnTo>
                <a:lnTo>
                  <a:pt x="144715" y="5079"/>
                </a:lnTo>
                <a:lnTo>
                  <a:pt x="153671" y="3809"/>
                </a:lnTo>
                <a:lnTo>
                  <a:pt x="165601" y="5079"/>
                </a:lnTo>
                <a:lnTo>
                  <a:pt x="168407" y="8889"/>
                </a:lnTo>
                <a:lnTo>
                  <a:pt x="171313" y="10159"/>
                </a:lnTo>
                <a:lnTo>
                  <a:pt x="171448" y="11429"/>
                </a:lnTo>
                <a:lnTo>
                  <a:pt x="171516" y="12699"/>
                </a:lnTo>
                <a:lnTo>
                  <a:pt x="235258" y="12699"/>
                </a:lnTo>
                <a:lnTo>
                  <a:pt x="242184" y="13969"/>
                </a:lnTo>
                <a:lnTo>
                  <a:pt x="252466" y="16509"/>
                </a:lnTo>
                <a:lnTo>
                  <a:pt x="184325" y="16509"/>
                </a:lnTo>
                <a:lnTo>
                  <a:pt x="178207" y="19049"/>
                </a:lnTo>
                <a:close/>
              </a:path>
              <a:path w="911860" h="261619">
                <a:moveTo>
                  <a:pt x="221268" y="12699"/>
                </a:moveTo>
                <a:lnTo>
                  <a:pt x="171516" y="12699"/>
                </a:lnTo>
                <a:lnTo>
                  <a:pt x="174524" y="10159"/>
                </a:lnTo>
                <a:lnTo>
                  <a:pt x="177498" y="8889"/>
                </a:lnTo>
                <a:lnTo>
                  <a:pt x="181553" y="6349"/>
                </a:lnTo>
                <a:lnTo>
                  <a:pt x="183074" y="5079"/>
                </a:lnTo>
                <a:lnTo>
                  <a:pt x="190171" y="8889"/>
                </a:lnTo>
                <a:lnTo>
                  <a:pt x="211294" y="8889"/>
                </a:lnTo>
                <a:lnTo>
                  <a:pt x="214437" y="10159"/>
                </a:lnTo>
                <a:lnTo>
                  <a:pt x="221268" y="12699"/>
                </a:lnTo>
                <a:close/>
              </a:path>
              <a:path w="911860" h="261619">
                <a:moveTo>
                  <a:pt x="45929" y="106679"/>
                </a:moveTo>
                <a:lnTo>
                  <a:pt x="41468" y="106679"/>
                </a:lnTo>
                <a:lnTo>
                  <a:pt x="43225" y="101599"/>
                </a:lnTo>
                <a:lnTo>
                  <a:pt x="43800" y="99059"/>
                </a:lnTo>
                <a:lnTo>
                  <a:pt x="31430" y="93979"/>
                </a:lnTo>
                <a:lnTo>
                  <a:pt x="31126" y="90169"/>
                </a:lnTo>
                <a:lnTo>
                  <a:pt x="38156" y="82549"/>
                </a:lnTo>
                <a:lnTo>
                  <a:pt x="40082" y="81279"/>
                </a:lnTo>
                <a:lnTo>
                  <a:pt x="44408" y="76199"/>
                </a:lnTo>
                <a:lnTo>
                  <a:pt x="46774" y="74929"/>
                </a:lnTo>
                <a:lnTo>
                  <a:pt x="49815" y="72389"/>
                </a:lnTo>
                <a:lnTo>
                  <a:pt x="46334" y="66039"/>
                </a:lnTo>
                <a:lnTo>
                  <a:pt x="40116" y="60959"/>
                </a:lnTo>
                <a:lnTo>
                  <a:pt x="32207" y="57149"/>
                </a:lnTo>
                <a:lnTo>
                  <a:pt x="30213" y="57149"/>
                </a:lnTo>
                <a:lnTo>
                  <a:pt x="18034" y="49529"/>
                </a:lnTo>
                <a:lnTo>
                  <a:pt x="12073" y="44449"/>
                </a:lnTo>
                <a:lnTo>
                  <a:pt x="6387" y="40639"/>
                </a:lnTo>
                <a:lnTo>
                  <a:pt x="0" y="34289"/>
                </a:lnTo>
                <a:lnTo>
                  <a:pt x="1115" y="29209"/>
                </a:lnTo>
                <a:lnTo>
                  <a:pt x="9598" y="21589"/>
                </a:lnTo>
                <a:lnTo>
                  <a:pt x="10848" y="17779"/>
                </a:lnTo>
                <a:lnTo>
                  <a:pt x="13180" y="15239"/>
                </a:lnTo>
                <a:lnTo>
                  <a:pt x="13298" y="16509"/>
                </a:lnTo>
                <a:lnTo>
                  <a:pt x="13349" y="19049"/>
                </a:lnTo>
                <a:lnTo>
                  <a:pt x="14194" y="20319"/>
                </a:lnTo>
                <a:lnTo>
                  <a:pt x="15174" y="21589"/>
                </a:lnTo>
                <a:lnTo>
                  <a:pt x="16053" y="21589"/>
                </a:lnTo>
                <a:lnTo>
                  <a:pt x="16931" y="22859"/>
                </a:lnTo>
                <a:lnTo>
                  <a:pt x="180455" y="22859"/>
                </a:lnTo>
                <a:lnTo>
                  <a:pt x="181215" y="24129"/>
                </a:lnTo>
                <a:lnTo>
                  <a:pt x="182702" y="27939"/>
                </a:lnTo>
                <a:lnTo>
                  <a:pt x="307685" y="27939"/>
                </a:lnTo>
                <a:lnTo>
                  <a:pt x="328105" y="33019"/>
                </a:lnTo>
                <a:lnTo>
                  <a:pt x="346209" y="38099"/>
                </a:lnTo>
                <a:lnTo>
                  <a:pt x="354151" y="39369"/>
                </a:lnTo>
                <a:lnTo>
                  <a:pt x="364256" y="43179"/>
                </a:lnTo>
                <a:lnTo>
                  <a:pt x="366318" y="44449"/>
                </a:lnTo>
                <a:lnTo>
                  <a:pt x="368582" y="44449"/>
                </a:lnTo>
                <a:lnTo>
                  <a:pt x="372739" y="45719"/>
                </a:lnTo>
                <a:lnTo>
                  <a:pt x="383081" y="48259"/>
                </a:lnTo>
                <a:lnTo>
                  <a:pt x="385075" y="48259"/>
                </a:lnTo>
                <a:lnTo>
                  <a:pt x="396300" y="53339"/>
                </a:lnTo>
                <a:lnTo>
                  <a:pt x="405716" y="55879"/>
                </a:lnTo>
                <a:lnTo>
                  <a:pt x="408858" y="57149"/>
                </a:lnTo>
                <a:lnTo>
                  <a:pt x="32207" y="57149"/>
                </a:lnTo>
                <a:lnTo>
                  <a:pt x="30889" y="58419"/>
                </a:lnTo>
                <a:lnTo>
                  <a:pt x="412001" y="58419"/>
                </a:lnTo>
                <a:lnTo>
                  <a:pt x="415144" y="59689"/>
                </a:lnTo>
                <a:lnTo>
                  <a:pt x="424616" y="62229"/>
                </a:lnTo>
                <a:lnTo>
                  <a:pt x="432288" y="64769"/>
                </a:lnTo>
                <a:lnTo>
                  <a:pt x="496265" y="85089"/>
                </a:lnTo>
                <a:lnTo>
                  <a:pt x="503975" y="87629"/>
                </a:lnTo>
                <a:lnTo>
                  <a:pt x="185947" y="87629"/>
                </a:lnTo>
                <a:lnTo>
                  <a:pt x="185237" y="90169"/>
                </a:lnTo>
                <a:lnTo>
                  <a:pt x="188515" y="93979"/>
                </a:lnTo>
                <a:lnTo>
                  <a:pt x="191726" y="97789"/>
                </a:lnTo>
                <a:lnTo>
                  <a:pt x="245361" y="97789"/>
                </a:lnTo>
                <a:lnTo>
                  <a:pt x="240528" y="100329"/>
                </a:lnTo>
                <a:lnTo>
                  <a:pt x="249028" y="102869"/>
                </a:lnTo>
                <a:lnTo>
                  <a:pt x="45320" y="102869"/>
                </a:lnTo>
                <a:lnTo>
                  <a:pt x="45929" y="106679"/>
                </a:lnTo>
                <a:close/>
              </a:path>
              <a:path w="911860" h="261619">
                <a:moveTo>
                  <a:pt x="302738" y="26669"/>
                </a:moveTo>
                <a:lnTo>
                  <a:pt x="182702" y="26669"/>
                </a:lnTo>
                <a:lnTo>
                  <a:pt x="187096" y="25399"/>
                </a:lnTo>
                <a:lnTo>
                  <a:pt x="186183" y="22859"/>
                </a:lnTo>
                <a:lnTo>
                  <a:pt x="185237" y="20319"/>
                </a:lnTo>
                <a:lnTo>
                  <a:pt x="184325" y="16509"/>
                </a:lnTo>
                <a:lnTo>
                  <a:pt x="252466" y="16509"/>
                </a:lnTo>
                <a:lnTo>
                  <a:pt x="262774" y="17779"/>
                </a:lnTo>
                <a:lnTo>
                  <a:pt x="288113" y="22859"/>
                </a:lnTo>
                <a:lnTo>
                  <a:pt x="292845" y="24129"/>
                </a:lnTo>
                <a:lnTo>
                  <a:pt x="302738" y="26669"/>
                </a:lnTo>
                <a:close/>
              </a:path>
              <a:path w="911860" h="261619">
                <a:moveTo>
                  <a:pt x="245361" y="97789"/>
                </a:moveTo>
                <a:lnTo>
                  <a:pt x="191726" y="97789"/>
                </a:lnTo>
                <a:lnTo>
                  <a:pt x="198722" y="90169"/>
                </a:lnTo>
                <a:lnTo>
                  <a:pt x="185947" y="87629"/>
                </a:lnTo>
                <a:lnTo>
                  <a:pt x="503975" y="87629"/>
                </a:lnTo>
                <a:lnTo>
                  <a:pt x="511686" y="90169"/>
                </a:lnTo>
                <a:lnTo>
                  <a:pt x="529325" y="95249"/>
                </a:lnTo>
                <a:lnTo>
                  <a:pt x="250194" y="95249"/>
                </a:lnTo>
                <a:lnTo>
                  <a:pt x="245361" y="97789"/>
                </a:lnTo>
                <a:close/>
              </a:path>
              <a:path w="911860" h="261619">
                <a:moveTo>
                  <a:pt x="273822" y="105409"/>
                </a:moveTo>
                <a:lnTo>
                  <a:pt x="257527" y="105409"/>
                </a:lnTo>
                <a:lnTo>
                  <a:pt x="254486" y="97789"/>
                </a:lnTo>
                <a:lnTo>
                  <a:pt x="250194" y="95249"/>
                </a:lnTo>
                <a:lnTo>
                  <a:pt x="529325" y="95249"/>
                </a:lnTo>
                <a:lnTo>
                  <a:pt x="542555" y="99059"/>
                </a:lnTo>
                <a:lnTo>
                  <a:pt x="550266" y="101599"/>
                </a:lnTo>
                <a:lnTo>
                  <a:pt x="277366" y="101599"/>
                </a:lnTo>
                <a:lnTo>
                  <a:pt x="270607" y="102869"/>
                </a:lnTo>
                <a:lnTo>
                  <a:pt x="273822" y="105409"/>
                </a:lnTo>
                <a:close/>
              </a:path>
              <a:path w="911860" h="261619">
                <a:moveTo>
                  <a:pt x="303685" y="111759"/>
                </a:moveTo>
                <a:lnTo>
                  <a:pt x="281861" y="111759"/>
                </a:lnTo>
                <a:lnTo>
                  <a:pt x="280982" y="104139"/>
                </a:lnTo>
                <a:lnTo>
                  <a:pt x="277366" y="101599"/>
                </a:lnTo>
                <a:lnTo>
                  <a:pt x="550266" y="101599"/>
                </a:lnTo>
                <a:lnTo>
                  <a:pt x="569434" y="107949"/>
                </a:lnTo>
                <a:lnTo>
                  <a:pt x="306600" y="107949"/>
                </a:lnTo>
                <a:lnTo>
                  <a:pt x="305011" y="109219"/>
                </a:lnTo>
                <a:lnTo>
                  <a:pt x="303457" y="109219"/>
                </a:lnTo>
                <a:lnTo>
                  <a:pt x="303220" y="110489"/>
                </a:lnTo>
                <a:lnTo>
                  <a:pt x="303685" y="111759"/>
                </a:lnTo>
                <a:close/>
              </a:path>
              <a:path w="911860" h="261619">
                <a:moveTo>
                  <a:pt x="24096" y="125729"/>
                </a:moveTo>
                <a:lnTo>
                  <a:pt x="12267" y="123189"/>
                </a:lnTo>
                <a:lnTo>
                  <a:pt x="7908" y="120649"/>
                </a:lnTo>
                <a:lnTo>
                  <a:pt x="641" y="114299"/>
                </a:lnTo>
                <a:lnTo>
                  <a:pt x="2703" y="113029"/>
                </a:lnTo>
                <a:lnTo>
                  <a:pt x="9631" y="109219"/>
                </a:lnTo>
                <a:lnTo>
                  <a:pt x="13416" y="106679"/>
                </a:lnTo>
                <a:lnTo>
                  <a:pt x="18486" y="104139"/>
                </a:lnTo>
                <a:lnTo>
                  <a:pt x="20108" y="102869"/>
                </a:lnTo>
                <a:lnTo>
                  <a:pt x="28016" y="104139"/>
                </a:lnTo>
                <a:lnTo>
                  <a:pt x="41467" y="106679"/>
                </a:lnTo>
                <a:lnTo>
                  <a:pt x="45929" y="106679"/>
                </a:lnTo>
                <a:lnTo>
                  <a:pt x="46131" y="107949"/>
                </a:lnTo>
                <a:lnTo>
                  <a:pt x="46250" y="109219"/>
                </a:lnTo>
                <a:lnTo>
                  <a:pt x="46368" y="110489"/>
                </a:lnTo>
                <a:lnTo>
                  <a:pt x="280253" y="110489"/>
                </a:lnTo>
                <a:lnTo>
                  <a:pt x="281861" y="111759"/>
                </a:lnTo>
                <a:lnTo>
                  <a:pt x="303685" y="111759"/>
                </a:lnTo>
                <a:lnTo>
                  <a:pt x="305079" y="115569"/>
                </a:lnTo>
                <a:lnTo>
                  <a:pt x="313021" y="116839"/>
                </a:lnTo>
                <a:lnTo>
                  <a:pt x="596166" y="116839"/>
                </a:lnTo>
                <a:lnTo>
                  <a:pt x="604244" y="118109"/>
                </a:lnTo>
                <a:lnTo>
                  <a:pt x="611780" y="120649"/>
                </a:lnTo>
                <a:lnTo>
                  <a:pt x="615116" y="121919"/>
                </a:lnTo>
                <a:lnTo>
                  <a:pt x="206089" y="121919"/>
                </a:lnTo>
                <a:lnTo>
                  <a:pt x="203622" y="123189"/>
                </a:lnTo>
                <a:lnTo>
                  <a:pt x="204765" y="124459"/>
                </a:lnTo>
                <a:lnTo>
                  <a:pt x="31971" y="124459"/>
                </a:lnTo>
                <a:lnTo>
                  <a:pt x="24096" y="125729"/>
                </a:lnTo>
                <a:close/>
              </a:path>
              <a:path w="911860" h="261619">
                <a:moveTo>
                  <a:pt x="280253" y="110489"/>
                </a:moveTo>
                <a:lnTo>
                  <a:pt x="60258" y="110489"/>
                </a:lnTo>
                <a:lnTo>
                  <a:pt x="61644" y="109219"/>
                </a:lnTo>
                <a:lnTo>
                  <a:pt x="60968" y="107949"/>
                </a:lnTo>
                <a:lnTo>
                  <a:pt x="60529" y="105409"/>
                </a:lnTo>
                <a:lnTo>
                  <a:pt x="55054" y="104139"/>
                </a:lnTo>
                <a:lnTo>
                  <a:pt x="50424" y="104139"/>
                </a:lnTo>
                <a:lnTo>
                  <a:pt x="45320" y="102869"/>
                </a:lnTo>
                <a:lnTo>
                  <a:pt x="249028" y="102869"/>
                </a:lnTo>
                <a:lnTo>
                  <a:pt x="257527" y="105409"/>
                </a:lnTo>
                <a:lnTo>
                  <a:pt x="273822" y="105409"/>
                </a:lnTo>
                <a:lnTo>
                  <a:pt x="280253" y="110489"/>
                </a:lnTo>
                <a:close/>
              </a:path>
              <a:path w="911860" h="261619">
                <a:moveTo>
                  <a:pt x="596166" y="116839"/>
                </a:moveTo>
                <a:lnTo>
                  <a:pt x="313021" y="116839"/>
                </a:lnTo>
                <a:lnTo>
                  <a:pt x="316401" y="114299"/>
                </a:lnTo>
                <a:lnTo>
                  <a:pt x="313190" y="111759"/>
                </a:lnTo>
                <a:lnTo>
                  <a:pt x="310520" y="110489"/>
                </a:lnTo>
                <a:lnTo>
                  <a:pt x="306600" y="107949"/>
                </a:lnTo>
                <a:lnTo>
                  <a:pt x="569434" y="107949"/>
                </a:lnTo>
                <a:lnTo>
                  <a:pt x="596166" y="116839"/>
                </a:lnTo>
                <a:close/>
              </a:path>
              <a:path w="911860" h="261619">
                <a:moveTo>
                  <a:pt x="219619" y="133349"/>
                </a:moveTo>
                <a:lnTo>
                  <a:pt x="212004" y="133349"/>
                </a:lnTo>
                <a:lnTo>
                  <a:pt x="214336" y="130809"/>
                </a:lnTo>
                <a:lnTo>
                  <a:pt x="208861" y="125729"/>
                </a:lnTo>
                <a:lnTo>
                  <a:pt x="206089" y="121919"/>
                </a:lnTo>
                <a:lnTo>
                  <a:pt x="615116" y="121919"/>
                </a:lnTo>
                <a:lnTo>
                  <a:pt x="628526" y="126999"/>
                </a:lnTo>
                <a:lnTo>
                  <a:pt x="227685" y="126999"/>
                </a:lnTo>
                <a:lnTo>
                  <a:pt x="222717" y="128269"/>
                </a:lnTo>
                <a:lnTo>
                  <a:pt x="216059" y="128269"/>
                </a:lnTo>
                <a:lnTo>
                  <a:pt x="218560" y="130809"/>
                </a:lnTo>
                <a:lnTo>
                  <a:pt x="219619" y="133349"/>
                </a:lnTo>
                <a:close/>
              </a:path>
              <a:path w="911860" h="261619">
                <a:moveTo>
                  <a:pt x="58917" y="130809"/>
                </a:moveTo>
                <a:lnTo>
                  <a:pt x="52261" y="130809"/>
                </a:lnTo>
                <a:lnTo>
                  <a:pt x="39237" y="125729"/>
                </a:lnTo>
                <a:lnTo>
                  <a:pt x="31971" y="124459"/>
                </a:lnTo>
                <a:lnTo>
                  <a:pt x="204765" y="124459"/>
                </a:lnTo>
                <a:lnTo>
                  <a:pt x="209334" y="129539"/>
                </a:lnTo>
                <a:lnTo>
                  <a:pt x="66105" y="129539"/>
                </a:lnTo>
                <a:lnTo>
                  <a:pt x="58917" y="130809"/>
                </a:lnTo>
                <a:close/>
              </a:path>
              <a:path w="911860" h="261619">
                <a:moveTo>
                  <a:pt x="239784" y="138429"/>
                </a:moveTo>
                <a:lnTo>
                  <a:pt x="234343" y="138429"/>
                </a:lnTo>
                <a:lnTo>
                  <a:pt x="235594" y="135889"/>
                </a:lnTo>
                <a:lnTo>
                  <a:pt x="237858" y="134619"/>
                </a:lnTo>
                <a:lnTo>
                  <a:pt x="237757" y="130809"/>
                </a:lnTo>
                <a:lnTo>
                  <a:pt x="234546" y="128269"/>
                </a:lnTo>
                <a:lnTo>
                  <a:pt x="227685" y="126999"/>
                </a:lnTo>
                <a:lnTo>
                  <a:pt x="243367" y="126999"/>
                </a:lnTo>
                <a:lnTo>
                  <a:pt x="239784" y="138429"/>
                </a:lnTo>
                <a:close/>
              </a:path>
              <a:path w="911860" h="261619">
                <a:moveTo>
                  <a:pt x="639020" y="132079"/>
                </a:moveTo>
                <a:lnTo>
                  <a:pt x="252661" y="132079"/>
                </a:lnTo>
                <a:lnTo>
                  <a:pt x="243570" y="126999"/>
                </a:lnTo>
                <a:lnTo>
                  <a:pt x="628526" y="126999"/>
                </a:lnTo>
                <a:lnTo>
                  <a:pt x="631931" y="128269"/>
                </a:lnTo>
                <a:lnTo>
                  <a:pt x="639020" y="132079"/>
                </a:lnTo>
                <a:close/>
              </a:path>
              <a:path w="911860" h="261619">
                <a:moveTo>
                  <a:pt x="439892" y="204469"/>
                </a:moveTo>
                <a:lnTo>
                  <a:pt x="430509" y="204469"/>
                </a:lnTo>
                <a:lnTo>
                  <a:pt x="421456" y="203199"/>
                </a:lnTo>
                <a:lnTo>
                  <a:pt x="403629" y="198119"/>
                </a:lnTo>
                <a:lnTo>
                  <a:pt x="382155" y="193039"/>
                </a:lnTo>
                <a:lnTo>
                  <a:pt x="371420" y="191769"/>
                </a:lnTo>
                <a:lnTo>
                  <a:pt x="360707" y="189229"/>
                </a:lnTo>
                <a:lnTo>
                  <a:pt x="348102" y="185419"/>
                </a:lnTo>
                <a:lnTo>
                  <a:pt x="335525" y="182879"/>
                </a:lnTo>
                <a:lnTo>
                  <a:pt x="322967" y="179069"/>
                </a:lnTo>
                <a:lnTo>
                  <a:pt x="307478" y="175259"/>
                </a:lnTo>
                <a:lnTo>
                  <a:pt x="304876" y="173989"/>
                </a:lnTo>
                <a:lnTo>
                  <a:pt x="297238" y="172719"/>
                </a:lnTo>
                <a:lnTo>
                  <a:pt x="292236" y="172719"/>
                </a:lnTo>
                <a:lnTo>
                  <a:pt x="280475" y="170179"/>
                </a:lnTo>
                <a:lnTo>
                  <a:pt x="273614" y="167639"/>
                </a:lnTo>
                <a:lnTo>
                  <a:pt x="266449" y="166369"/>
                </a:lnTo>
                <a:lnTo>
                  <a:pt x="241068" y="161289"/>
                </a:lnTo>
                <a:lnTo>
                  <a:pt x="197587" y="153669"/>
                </a:lnTo>
                <a:lnTo>
                  <a:pt x="183188" y="152399"/>
                </a:lnTo>
                <a:lnTo>
                  <a:pt x="168783" y="149859"/>
                </a:lnTo>
                <a:lnTo>
                  <a:pt x="154381" y="148589"/>
                </a:lnTo>
                <a:lnTo>
                  <a:pt x="151103" y="148589"/>
                </a:lnTo>
                <a:lnTo>
                  <a:pt x="147993" y="146049"/>
                </a:lnTo>
                <a:lnTo>
                  <a:pt x="140119" y="144779"/>
                </a:lnTo>
                <a:lnTo>
                  <a:pt x="135421" y="144779"/>
                </a:lnTo>
                <a:lnTo>
                  <a:pt x="124167" y="143509"/>
                </a:lnTo>
                <a:lnTo>
                  <a:pt x="78947" y="134619"/>
                </a:lnTo>
                <a:lnTo>
                  <a:pt x="66578" y="129539"/>
                </a:lnTo>
                <a:lnTo>
                  <a:pt x="209334" y="129539"/>
                </a:lnTo>
                <a:lnTo>
                  <a:pt x="212004" y="133349"/>
                </a:lnTo>
                <a:lnTo>
                  <a:pt x="219619" y="133349"/>
                </a:lnTo>
                <a:lnTo>
                  <a:pt x="220149" y="134619"/>
                </a:lnTo>
                <a:lnTo>
                  <a:pt x="224035" y="137159"/>
                </a:lnTo>
                <a:lnTo>
                  <a:pt x="231724" y="137159"/>
                </a:lnTo>
                <a:lnTo>
                  <a:pt x="232113" y="138429"/>
                </a:lnTo>
                <a:lnTo>
                  <a:pt x="239717" y="138429"/>
                </a:lnTo>
                <a:lnTo>
                  <a:pt x="242725" y="139699"/>
                </a:lnTo>
                <a:lnTo>
                  <a:pt x="245293" y="140969"/>
                </a:lnTo>
                <a:lnTo>
                  <a:pt x="255939" y="143509"/>
                </a:lnTo>
                <a:lnTo>
                  <a:pt x="271857" y="146049"/>
                </a:lnTo>
                <a:lnTo>
                  <a:pt x="290760" y="146049"/>
                </a:lnTo>
                <a:lnTo>
                  <a:pt x="294703" y="152399"/>
                </a:lnTo>
                <a:lnTo>
                  <a:pt x="307377" y="152399"/>
                </a:lnTo>
                <a:lnTo>
                  <a:pt x="313258" y="154939"/>
                </a:lnTo>
                <a:lnTo>
                  <a:pt x="318124" y="157479"/>
                </a:lnTo>
                <a:lnTo>
                  <a:pt x="324072" y="158749"/>
                </a:lnTo>
                <a:lnTo>
                  <a:pt x="332724" y="158749"/>
                </a:lnTo>
                <a:lnTo>
                  <a:pt x="334955" y="160019"/>
                </a:lnTo>
                <a:lnTo>
                  <a:pt x="337253" y="161289"/>
                </a:lnTo>
                <a:lnTo>
                  <a:pt x="759025" y="161289"/>
                </a:lnTo>
                <a:lnTo>
                  <a:pt x="791361" y="168909"/>
                </a:lnTo>
                <a:lnTo>
                  <a:pt x="807022" y="173989"/>
                </a:lnTo>
                <a:lnTo>
                  <a:pt x="814051" y="176529"/>
                </a:lnTo>
                <a:lnTo>
                  <a:pt x="817160" y="177799"/>
                </a:lnTo>
                <a:lnTo>
                  <a:pt x="817465" y="180339"/>
                </a:lnTo>
                <a:lnTo>
                  <a:pt x="817025" y="184149"/>
                </a:lnTo>
                <a:lnTo>
                  <a:pt x="821655" y="186689"/>
                </a:lnTo>
                <a:lnTo>
                  <a:pt x="827604" y="189229"/>
                </a:lnTo>
                <a:lnTo>
                  <a:pt x="847543" y="189229"/>
                </a:lnTo>
                <a:lnTo>
                  <a:pt x="850416" y="191769"/>
                </a:lnTo>
                <a:lnTo>
                  <a:pt x="853559" y="193039"/>
                </a:lnTo>
                <a:lnTo>
                  <a:pt x="856567" y="194309"/>
                </a:lnTo>
                <a:lnTo>
                  <a:pt x="868522" y="200659"/>
                </a:lnTo>
                <a:lnTo>
                  <a:pt x="872516" y="203199"/>
                </a:lnTo>
                <a:lnTo>
                  <a:pt x="440669" y="203199"/>
                </a:lnTo>
                <a:lnTo>
                  <a:pt x="439892" y="204469"/>
                </a:lnTo>
                <a:close/>
              </a:path>
              <a:path w="911860" h="261619">
                <a:moveTo>
                  <a:pt x="332724" y="158749"/>
                </a:moveTo>
                <a:lnTo>
                  <a:pt x="324072" y="158749"/>
                </a:lnTo>
                <a:lnTo>
                  <a:pt x="326337" y="157479"/>
                </a:lnTo>
                <a:lnTo>
                  <a:pt x="328162" y="153669"/>
                </a:lnTo>
                <a:lnTo>
                  <a:pt x="322247" y="144779"/>
                </a:lnTo>
                <a:lnTo>
                  <a:pt x="311669" y="139699"/>
                </a:lnTo>
                <a:lnTo>
                  <a:pt x="296089" y="139699"/>
                </a:lnTo>
                <a:lnTo>
                  <a:pt x="291189" y="138429"/>
                </a:lnTo>
                <a:lnTo>
                  <a:pt x="254587" y="133349"/>
                </a:lnTo>
                <a:lnTo>
                  <a:pt x="253911" y="133349"/>
                </a:lnTo>
                <a:lnTo>
                  <a:pt x="253303" y="132079"/>
                </a:lnTo>
                <a:lnTo>
                  <a:pt x="641251" y="132079"/>
                </a:lnTo>
                <a:lnTo>
                  <a:pt x="645306" y="130809"/>
                </a:lnTo>
                <a:lnTo>
                  <a:pt x="648787" y="130809"/>
                </a:lnTo>
                <a:lnTo>
                  <a:pt x="659436" y="134619"/>
                </a:lnTo>
                <a:lnTo>
                  <a:pt x="680620" y="140969"/>
                </a:lnTo>
                <a:lnTo>
                  <a:pt x="691269" y="143509"/>
                </a:lnTo>
                <a:lnTo>
                  <a:pt x="704298" y="147319"/>
                </a:lnTo>
                <a:lnTo>
                  <a:pt x="730393" y="152399"/>
                </a:lnTo>
                <a:lnTo>
                  <a:pt x="338503" y="152399"/>
                </a:lnTo>
                <a:lnTo>
                  <a:pt x="336611" y="154939"/>
                </a:lnTo>
                <a:lnTo>
                  <a:pt x="334989" y="154939"/>
                </a:lnTo>
                <a:lnTo>
                  <a:pt x="333501" y="157479"/>
                </a:lnTo>
                <a:lnTo>
                  <a:pt x="332724" y="158749"/>
                </a:lnTo>
                <a:close/>
              </a:path>
              <a:path w="911860" h="261619">
                <a:moveTo>
                  <a:pt x="231724" y="137159"/>
                </a:moveTo>
                <a:lnTo>
                  <a:pt x="224035" y="137159"/>
                </a:lnTo>
                <a:lnTo>
                  <a:pt x="227280" y="134619"/>
                </a:lnTo>
                <a:lnTo>
                  <a:pt x="229983" y="133349"/>
                </a:lnTo>
                <a:lnTo>
                  <a:pt x="231335" y="135889"/>
                </a:lnTo>
                <a:lnTo>
                  <a:pt x="231724" y="137159"/>
                </a:lnTo>
                <a:close/>
              </a:path>
              <a:path w="911860" h="261619">
                <a:moveTo>
                  <a:pt x="307411" y="152399"/>
                </a:moveTo>
                <a:lnTo>
                  <a:pt x="306566" y="152399"/>
                </a:lnTo>
                <a:lnTo>
                  <a:pt x="300821" y="139699"/>
                </a:lnTo>
                <a:lnTo>
                  <a:pt x="311669" y="139699"/>
                </a:lnTo>
                <a:lnTo>
                  <a:pt x="311703" y="144779"/>
                </a:lnTo>
                <a:lnTo>
                  <a:pt x="309810" y="149859"/>
                </a:lnTo>
                <a:lnTo>
                  <a:pt x="308932" y="149859"/>
                </a:lnTo>
                <a:lnTo>
                  <a:pt x="307411" y="152399"/>
                </a:lnTo>
                <a:close/>
              </a:path>
              <a:path w="911860" h="261619">
                <a:moveTo>
                  <a:pt x="290760" y="146049"/>
                </a:moveTo>
                <a:lnTo>
                  <a:pt x="283584" y="146049"/>
                </a:lnTo>
                <a:lnTo>
                  <a:pt x="289972" y="144779"/>
                </a:lnTo>
                <a:lnTo>
                  <a:pt x="290760" y="146049"/>
                </a:lnTo>
                <a:close/>
              </a:path>
              <a:path w="911860" h="261619">
                <a:moveTo>
                  <a:pt x="759025" y="161289"/>
                </a:moveTo>
                <a:lnTo>
                  <a:pt x="341004" y="161289"/>
                </a:lnTo>
                <a:lnTo>
                  <a:pt x="343100" y="158749"/>
                </a:lnTo>
                <a:lnTo>
                  <a:pt x="343809" y="156209"/>
                </a:lnTo>
                <a:lnTo>
                  <a:pt x="341376" y="153669"/>
                </a:lnTo>
                <a:lnTo>
                  <a:pt x="338503" y="152399"/>
                </a:lnTo>
                <a:lnTo>
                  <a:pt x="730393" y="152399"/>
                </a:lnTo>
                <a:lnTo>
                  <a:pt x="743079" y="156209"/>
                </a:lnTo>
                <a:lnTo>
                  <a:pt x="759025" y="161289"/>
                </a:lnTo>
                <a:close/>
              </a:path>
              <a:path w="911860" h="261619">
                <a:moveTo>
                  <a:pt x="847543" y="189229"/>
                </a:moveTo>
                <a:lnTo>
                  <a:pt x="827604" y="189229"/>
                </a:lnTo>
                <a:lnTo>
                  <a:pt x="829293" y="186689"/>
                </a:lnTo>
                <a:lnTo>
                  <a:pt x="837134" y="180339"/>
                </a:lnTo>
                <a:lnTo>
                  <a:pt x="841866" y="186689"/>
                </a:lnTo>
                <a:lnTo>
                  <a:pt x="847543" y="189229"/>
                </a:lnTo>
                <a:close/>
              </a:path>
              <a:path w="911860" h="261619">
                <a:moveTo>
                  <a:pt x="803473" y="256539"/>
                </a:moveTo>
                <a:lnTo>
                  <a:pt x="781302" y="253999"/>
                </a:lnTo>
                <a:lnTo>
                  <a:pt x="725944" y="248919"/>
                </a:lnTo>
                <a:lnTo>
                  <a:pt x="718644" y="248919"/>
                </a:lnTo>
                <a:lnTo>
                  <a:pt x="704044" y="247649"/>
                </a:lnTo>
                <a:lnTo>
                  <a:pt x="696744" y="247649"/>
                </a:lnTo>
                <a:lnTo>
                  <a:pt x="643042" y="242569"/>
                </a:lnTo>
                <a:lnTo>
                  <a:pt x="623883" y="240029"/>
                </a:lnTo>
                <a:lnTo>
                  <a:pt x="614322" y="237489"/>
                </a:lnTo>
                <a:lnTo>
                  <a:pt x="596944" y="234949"/>
                </a:lnTo>
                <a:lnTo>
                  <a:pt x="589103" y="233679"/>
                </a:lnTo>
                <a:lnTo>
                  <a:pt x="569226" y="231139"/>
                </a:lnTo>
                <a:lnTo>
                  <a:pt x="557157" y="228599"/>
                </a:lnTo>
                <a:lnTo>
                  <a:pt x="545100" y="227329"/>
                </a:lnTo>
                <a:lnTo>
                  <a:pt x="533068" y="224789"/>
                </a:lnTo>
                <a:lnTo>
                  <a:pt x="521659" y="222249"/>
                </a:lnTo>
                <a:lnTo>
                  <a:pt x="510277" y="220979"/>
                </a:lnTo>
                <a:lnTo>
                  <a:pt x="487511" y="215899"/>
                </a:lnTo>
                <a:lnTo>
                  <a:pt x="479446" y="213359"/>
                </a:lnTo>
                <a:lnTo>
                  <a:pt x="455269" y="209549"/>
                </a:lnTo>
                <a:lnTo>
                  <a:pt x="450910" y="208279"/>
                </a:lnTo>
                <a:lnTo>
                  <a:pt x="446753" y="205739"/>
                </a:lnTo>
                <a:lnTo>
                  <a:pt x="441616" y="204469"/>
                </a:lnTo>
                <a:lnTo>
                  <a:pt x="440669" y="203199"/>
                </a:lnTo>
                <a:lnTo>
                  <a:pt x="872516" y="203199"/>
                </a:lnTo>
                <a:lnTo>
                  <a:pt x="874513" y="204469"/>
                </a:lnTo>
                <a:lnTo>
                  <a:pt x="887592" y="210819"/>
                </a:lnTo>
                <a:lnTo>
                  <a:pt x="896176" y="210819"/>
                </a:lnTo>
                <a:lnTo>
                  <a:pt x="904051" y="222249"/>
                </a:lnTo>
                <a:lnTo>
                  <a:pt x="907667" y="226059"/>
                </a:lnTo>
                <a:lnTo>
                  <a:pt x="848287" y="226059"/>
                </a:lnTo>
                <a:lnTo>
                  <a:pt x="839906" y="229869"/>
                </a:lnTo>
                <a:lnTo>
                  <a:pt x="839737" y="229869"/>
                </a:lnTo>
                <a:lnTo>
                  <a:pt x="839601" y="231139"/>
                </a:lnTo>
                <a:lnTo>
                  <a:pt x="839432" y="231139"/>
                </a:lnTo>
                <a:lnTo>
                  <a:pt x="846023" y="233679"/>
                </a:lnTo>
                <a:lnTo>
                  <a:pt x="853018" y="234949"/>
                </a:lnTo>
                <a:lnTo>
                  <a:pt x="797221" y="234949"/>
                </a:lnTo>
                <a:lnTo>
                  <a:pt x="791543" y="236219"/>
                </a:lnTo>
                <a:lnTo>
                  <a:pt x="787285" y="237489"/>
                </a:lnTo>
                <a:lnTo>
                  <a:pt x="782790" y="237489"/>
                </a:lnTo>
                <a:lnTo>
                  <a:pt x="788704" y="246379"/>
                </a:lnTo>
                <a:lnTo>
                  <a:pt x="825267" y="246379"/>
                </a:lnTo>
                <a:lnTo>
                  <a:pt x="826860" y="250189"/>
                </a:lnTo>
                <a:lnTo>
                  <a:pt x="839500" y="250189"/>
                </a:lnTo>
                <a:lnTo>
                  <a:pt x="840108" y="251459"/>
                </a:lnTo>
                <a:lnTo>
                  <a:pt x="844197" y="252729"/>
                </a:lnTo>
                <a:lnTo>
                  <a:pt x="844073" y="253999"/>
                </a:lnTo>
                <a:lnTo>
                  <a:pt x="843949" y="255269"/>
                </a:lnTo>
                <a:lnTo>
                  <a:pt x="807326" y="255269"/>
                </a:lnTo>
                <a:lnTo>
                  <a:pt x="803473" y="256539"/>
                </a:lnTo>
                <a:close/>
              </a:path>
              <a:path w="911860" h="261619">
                <a:moveTo>
                  <a:pt x="908951" y="238759"/>
                </a:moveTo>
                <a:lnTo>
                  <a:pt x="905031" y="238759"/>
                </a:lnTo>
                <a:lnTo>
                  <a:pt x="897224" y="236219"/>
                </a:lnTo>
                <a:lnTo>
                  <a:pt x="860014" y="236219"/>
                </a:lnTo>
                <a:lnTo>
                  <a:pt x="856162" y="228599"/>
                </a:lnTo>
                <a:lnTo>
                  <a:pt x="848287" y="226059"/>
                </a:lnTo>
                <a:lnTo>
                  <a:pt x="907667" y="226059"/>
                </a:lnTo>
                <a:lnTo>
                  <a:pt x="911182" y="231139"/>
                </a:lnTo>
                <a:lnTo>
                  <a:pt x="911283" y="234949"/>
                </a:lnTo>
                <a:lnTo>
                  <a:pt x="910033" y="237489"/>
                </a:lnTo>
                <a:lnTo>
                  <a:pt x="908951" y="238759"/>
                </a:lnTo>
                <a:close/>
              </a:path>
              <a:path w="911860" h="261619">
                <a:moveTo>
                  <a:pt x="825267" y="246379"/>
                </a:moveTo>
                <a:lnTo>
                  <a:pt x="788704" y="246379"/>
                </a:lnTo>
                <a:lnTo>
                  <a:pt x="792388" y="245109"/>
                </a:lnTo>
                <a:lnTo>
                  <a:pt x="797221" y="234949"/>
                </a:lnTo>
                <a:lnTo>
                  <a:pt x="853018" y="234949"/>
                </a:lnTo>
                <a:lnTo>
                  <a:pt x="860014" y="236219"/>
                </a:lnTo>
                <a:lnTo>
                  <a:pt x="810401" y="236219"/>
                </a:lnTo>
                <a:lnTo>
                  <a:pt x="809151" y="237489"/>
                </a:lnTo>
                <a:lnTo>
                  <a:pt x="807055" y="237489"/>
                </a:lnTo>
                <a:lnTo>
                  <a:pt x="815369" y="242569"/>
                </a:lnTo>
                <a:lnTo>
                  <a:pt x="823673" y="242569"/>
                </a:lnTo>
                <a:lnTo>
                  <a:pt x="825267" y="246379"/>
                </a:lnTo>
                <a:close/>
              </a:path>
              <a:path w="911860" h="261619">
                <a:moveTo>
                  <a:pt x="841054" y="246379"/>
                </a:moveTo>
                <a:lnTo>
                  <a:pt x="837134" y="245109"/>
                </a:lnTo>
                <a:lnTo>
                  <a:pt x="825542" y="240029"/>
                </a:lnTo>
                <a:lnTo>
                  <a:pt x="818242" y="238759"/>
                </a:lnTo>
                <a:lnTo>
                  <a:pt x="810401" y="236219"/>
                </a:lnTo>
                <a:lnTo>
                  <a:pt x="897224" y="236219"/>
                </a:lnTo>
                <a:lnTo>
                  <a:pt x="894824" y="237489"/>
                </a:lnTo>
                <a:lnTo>
                  <a:pt x="894550" y="238759"/>
                </a:lnTo>
                <a:lnTo>
                  <a:pt x="866976" y="238759"/>
                </a:lnTo>
                <a:lnTo>
                  <a:pt x="869410" y="241299"/>
                </a:lnTo>
                <a:lnTo>
                  <a:pt x="845177" y="241299"/>
                </a:lnTo>
                <a:lnTo>
                  <a:pt x="841054" y="246379"/>
                </a:lnTo>
                <a:close/>
              </a:path>
              <a:path w="911860" h="261619">
                <a:moveTo>
                  <a:pt x="893180" y="245109"/>
                </a:moveTo>
                <a:lnTo>
                  <a:pt x="878095" y="245109"/>
                </a:lnTo>
                <a:lnTo>
                  <a:pt x="883537" y="240029"/>
                </a:lnTo>
                <a:lnTo>
                  <a:pt x="877926" y="238759"/>
                </a:lnTo>
                <a:lnTo>
                  <a:pt x="894550" y="238759"/>
                </a:lnTo>
                <a:lnTo>
                  <a:pt x="893180" y="245109"/>
                </a:lnTo>
                <a:close/>
              </a:path>
              <a:path w="911860" h="261619">
                <a:moveTo>
                  <a:pt x="823673" y="242569"/>
                </a:moveTo>
                <a:lnTo>
                  <a:pt x="815369" y="242569"/>
                </a:lnTo>
                <a:lnTo>
                  <a:pt x="823142" y="241299"/>
                </a:lnTo>
                <a:lnTo>
                  <a:pt x="823673" y="242569"/>
                </a:lnTo>
                <a:close/>
              </a:path>
              <a:path w="911860" h="261619">
                <a:moveTo>
                  <a:pt x="865624" y="260349"/>
                </a:moveTo>
                <a:lnTo>
                  <a:pt x="847374" y="260349"/>
                </a:lnTo>
                <a:lnTo>
                  <a:pt x="854133" y="252729"/>
                </a:lnTo>
                <a:lnTo>
                  <a:pt x="850179" y="246379"/>
                </a:lnTo>
                <a:lnTo>
                  <a:pt x="845177" y="241299"/>
                </a:lnTo>
                <a:lnTo>
                  <a:pt x="869410" y="241299"/>
                </a:lnTo>
                <a:lnTo>
                  <a:pt x="873060" y="245109"/>
                </a:lnTo>
                <a:lnTo>
                  <a:pt x="893180" y="245109"/>
                </a:lnTo>
                <a:lnTo>
                  <a:pt x="892905" y="246379"/>
                </a:lnTo>
                <a:lnTo>
                  <a:pt x="872958" y="246379"/>
                </a:lnTo>
                <a:lnTo>
                  <a:pt x="867551" y="248919"/>
                </a:lnTo>
                <a:lnTo>
                  <a:pt x="861670" y="251459"/>
                </a:lnTo>
                <a:lnTo>
                  <a:pt x="862752" y="252729"/>
                </a:lnTo>
                <a:lnTo>
                  <a:pt x="862988" y="252729"/>
                </a:lnTo>
                <a:lnTo>
                  <a:pt x="863394" y="253999"/>
                </a:lnTo>
                <a:lnTo>
                  <a:pt x="865590" y="253999"/>
                </a:lnTo>
                <a:lnTo>
                  <a:pt x="870018" y="256539"/>
                </a:lnTo>
                <a:lnTo>
                  <a:pt x="867787" y="257809"/>
                </a:lnTo>
                <a:lnTo>
                  <a:pt x="865624" y="260349"/>
                </a:lnTo>
                <a:close/>
              </a:path>
              <a:path w="911860" h="261619">
                <a:moveTo>
                  <a:pt x="839500" y="250189"/>
                </a:moveTo>
                <a:lnTo>
                  <a:pt x="830307" y="250189"/>
                </a:lnTo>
                <a:lnTo>
                  <a:pt x="837066" y="245109"/>
                </a:lnTo>
                <a:lnTo>
                  <a:pt x="839500" y="250189"/>
                </a:lnTo>
                <a:close/>
              </a:path>
              <a:path w="911860" h="261619">
                <a:moveTo>
                  <a:pt x="884956" y="251459"/>
                </a:moveTo>
                <a:lnTo>
                  <a:pt x="872958" y="246379"/>
                </a:lnTo>
                <a:lnTo>
                  <a:pt x="892905" y="246379"/>
                </a:lnTo>
                <a:lnTo>
                  <a:pt x="892357" y="248919"/>
                </a:lnTo>
                <a:lnTo>
                  <a:pt x="884956" y="251459"/>
                </a:lnTo>
                <a:close/>
              </a:path>
              <a:path w="911860" h="261619">
                <a:moveTo>
                  <a:pt x="831591" y="261619"/>
                </a:moveTo>
                <a:lnTo>
                  <a:pt x="828583" y="257809"/>
                </a:lnTo>
                <a:lnTo>
                  <a:pt x="821385" y="256539"/>
                </a:lnTo>
                <a:lnTo>
                  <a:pt x="816248" y="255269"/>
                </a:lnTo>
                <a:lnTo>
                  <a:pt x="843949" y="255269"/>
                </a:lnTo>
                <a:lnTo>
                  <a:pt x="843826" y="256539"/>
                </a:lnTo>
                <a:lnTo>
                  <a:pt x="837303" y="259079"/>
                </a:lnTo>
                <a:lnTo>
                  <a:pt x="831591" y="261619"/>
                </a:lnTo>
                <a:close/>
              </a:path>
            </a:pathLst>
          </a:custGeom>
          <a:solidFill>
            <a:srgbClr val="F578B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9097" y="1178913"/>
            <a:ext cx="329666" cy="35560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773087" y="994454"/>
            <a:ext cx="153035" cy="479425"/>
          </a:xfrm>
          <a:custGeom>
            <a:avLst/>
            <a:gdLst/>
            <a:ahLst/>
            <a:cxnLst/>
            <a:rect l="l" t="t" r="r" b="b"/>
            <a:pathLst>
              <a:path w="306069" h="958850">
                <a:moveTo>
                  <a:pt x="147650" y="702462"/>
                </a:moveTo>
                <a:lnTo>
                  <a:pt x="146126" y="698601"/>
                </a:lnTo>
                <a:lnTo>
                  <a:pt x="142925" y="697598"/>
                </a:lnTo>
                <a:lnTo>
                  <a:pt x="140792" y="696175"/>
                </a:lnTo>
                <a:lnTo>
                  <a:pt x="138836" y="697661"/>
                </a:lnTo>
                <a:lnTo>
                  <a:pt x="140017" y="700976"/>
                </a:lnTo>
                <a:lnTo>
                  <a:pt x="142443" y="707593"/>
                </a:lnTo>
                <a:lnTo>
                  <a:pt x="145224" y="707796"/>
                </a:lnTo>
                <a:lnTo>
                  <a:pt x="145897" y="705332"/>
                </a:lnTo>
                <a:lnTo>
                  <a:pt x="147650" y="702462"/>
                </a:lnTo>
                <a:close/>
              </a:path>
              <a:path w="306069" h="958850">
                <a:moveTo>
                  <a:pt x="305854" y="905751"/>
                </a:moveTo>
                <a:lnTo>
                  <a:pt x="304977" y="903274"/>
                </a:lnTo>
                <a:lnTo>
                  <a:pt x="304025" y="898144"/>
                </a:lnTo>
                <a:lnTo>
                  <a:pt x="303047" y="894930"/>
                </a:lnTo>
                <a:lnTo>
                  <a:pt x="302539" y="891616"/>
                </a:lnTo>
                <a:lnTo>
                  <a:pt x="299745" y="869518"/>
                </a:lnTo>
                <a:lnTo>
                  <a:pt x="297370" y="858685"/>
                </a:lnTo>
                <a:lnTo>
                  <a:pt x="293116" y="848258"/>
                </a:lnTo>
                <a:lnTo>
                  <a:pt x="291223" y="844778"/>
                </a:lnTo>
                <a:lnTo>
                  <a:pt x="288950" y="841298"/>
                </a:lnTo>
                <a:lnTo>
                  <a:pt x="285800" y="828230"/>
                </a:lnTo>
                <a:lnTo>
                  <a:pt x="281660" y="809586"/>
                </a:lnTo>
                <a:lnTo>
                  <a:pt x="279425" y="800303"/>
                </a:lnTo>
                <a:lnTo>
                  <a:pt x="277799" y="793915"/>
                </a:lnTo>
                <a:lnTo>
                  <a:pt x="275234" y="787768"/>
                </a:lnTo>
                <a:lnTo>
                  <a:pt x="271183" y="776884"/>
                </a:lnTo>
                <a:lnTo>
                  <a:pt x="268643" y="772414"/>
                </a:lnTo>
                <a:lnTo>
                  <a:pt x="265772" y="760958"/>
                </a:lnTo>
                <a:lnTo>
                  <a:pt x="266712" y="753084"/>
                </a:lnTo>
                <a:lnTo>
                  <a:pt x="260400" y="742403"/>
                </a:lnTo>
                <a:lnTo>
                  <a:pt x="261416" y="737641"/>
                </a:lnTo>
                <a:lnTo>
                  <a:pt x="260159" y="732878"/>
                </a:lnTo>
                <a:lnTo>
                  <a:pt x="257479" y="723544"/>
                </a:lnTo>
                <a:lnTo>
                  <a:pt x="251599" y="705015"/>
                </a:lnTo>
                <a:lnTo>
                  <a:pt x="248805" y="695706"/>
                </a:lnTo>
                <a:lnTo>
                  <a:pt x="246913" y="689013"/>
                </a:lnTo>
                <a:lnTo>
                  <a:pt x="245529" y="682015"/>
                </a:lnTo>
                <a:lnTo>
                  <a:pt x="244817" y="669683"/>
                </a:lnTo>
                <a:lnTo>
                  <a:pt x="246545" y="664095"/>
                </a:lnTo>
                <a:lnTo>
                  <a:pt x="240080" y="659714"/>
                </a:lnTo>
                <a:lnTo>
                  <a:pt x="239776" y="658253"/>
                </a:lnTo>
                <a:lnTo>
                  <a:pt x="239407" y="657174"/>
                </a:lnTo>
                <a:lnTo>
                  <a:pt x="236715" y="646099"/>
                </a:lnTo>
                <a:lnTo>
                  <a:pt x="235165" y="634771"/>
                </a:lnTo>
                <a:lnTo>
                  <a:pt x="233260" y="623531"/>
                </a:lnTo>
                <a:lnTo>
                  <a:pt x="229539" y="612698"/>
                </a:lnTo>
                <a:lnTo>
                  <a:pt x="229273" y="612127"/>
                </a:lnTo>
                <a:lnTo>
                  <a:pt x="229501" y="611276"/>
                </a:lnTo>
                <a:lnTo>
                  <a:pt x="228155" y="605536"/>
                </a:lnTo>
                <a:lnTo>
                  <a:pt x="227076" y="600468"/>
                </a:lnTo>
                <a:lnTo>
                  <a:pt x="223659" y="588670"/>
                </a:lnTo>
                <a:lnTo>
                  <a:pt x="219506" y="581914"/>
                </a:lnTo>
                <a:lnTo>
                  <a:pt x="219633" y="575183"/>
                </a:lnTo>
                <a:lnTo>
                  <a:pt x="217741" y="564705"/>
                </a:lnTo>
                <a:lnTo>
                  <a:pt x="213766" y="554659"/>
                </a:lnTo>
                <a:lnTo>
                  <a:pt x="210985" y="544461"/>
                </a:lnTo>
                <a:lnTo>
                  <a:pt x="212648" y="533552"/>
                </a:lnTo>
                <a:lnTo>
                  <a:pt x="212775" y="533209"/>
                </a:lnTo>
                <a:lnTo>
                  <a:pt x="212407" y="532663"/>
                </a:lnTo>
                <a:lnTo>
                  <a:pt x="200482" y="493128"/>
                </a:lnTo>
                <a:lnTo>
                  <a:pt x="200240" y="490258"/>
                </a:lnTo>
                <a:lnTo>
                  <a:pt x="198183" y="480822"/>
                </a:lnTo>
                <a:lnTo>
                  <a:pt x="197129" y="474002"/>
                </a:lnTo>
                <a:lnTo>
                  <a:pt x="192633" y="460413"/>
                </a:lnTo>
                <a:lnTo>
                  <a:pt x="187058" y="453720"/>
                </a:lnTo>
                <a:lnTo>
                  <a:pt x="186791" y="446684"/>
                </a:lnTo>
                <a:lnTo>
                  <a:pt x="179222" y="409155"/>
                </a:lnTo>
                <a:lnTo>
                  <a:pt x="177317" y="401967"/>
                </a:lnTo>
                <a:lnTo>
                  <a:pt x="169443" y="355549"/>
                </a:lnTo>
                <a:lnTo>
                  <a:pt x="168249" y="346633"/>
                </a:lnTo>
                <a:lnTo>
                  <a:pt x="166179" y="337997"/>
                </a:lnTo>
                <a:lnTo>
                  <a:pt x="164096" y="330682"/>
                </a:lnTo>
                <a:lnTo>
                  <a:pt x="162623" y="323430"/>
                </a:lnTo>
                <a:lnTo>
                  <a:pt x="161785" y="316115"/>
                </a:lnTo>
                <a:lnTo>
                  <a:pt x="161607" y="308635"/>
                </a:lnTo>
                <a:lnTo>
                  <a:pt x="161683" y="305257"/>
                </a:lnTo>
                <a:lnTo>
                  <a:pt x="159689" y="301840"/>
                </a:lnTo>
                <a:lnTo>
                  <a:pt x="159181" y="300253"/>
                </a:lnTo>
                <a:lnTo>
                  <a:pt x="158496" y="293763"/>
                </a:lnTo>
                <a:lnTo>
                  <a:pt x="159346" y="288251"/>
                </a:lnTo>
                <a:lnTo>
                  <a:pt x="153365" y="277609"/>
                </a:lnTo>
                <a:lnTo>
                  <a:pt x="154139" y="271284"/>
                </a:lnTo>
                <a:lnTo>
                  <a:pt x="156235" y="261759"/>
                </a:lnTo>
                <a:lnTo>
                  <a:pt x="155562" y="258749"/>
                </a:lnTo>
                <a:lnTo>
                  <a:pt x="153327" y="250228"/>
                </a:lnTo>
                <a:lnTo>
                  <a:pt x="150723" y="244551"/>
                </a:lnTo>
                <a:lnTo>
                  <a:pt x="149847" y="238607"/>
                </a:lnTo>
                <a:lnTo>
                  <a:pt x="149009" y="231317"/>
                </a:lnTo>
                <a:lnTo>
                  <a:pt x="147891" y="216649"/>
                </a:lnTo>
                <a:lnTo>
                  <a:pt x="147116" y="209334"/>
                </a:lnTo>
                <a:lnTo>
                  <a:pt x="145872" y="201269"/>
                </a:lnTo>
                <a:lnTo>
                  <a:pt x="144449" y="193230"/>
                </a:lnTo>
                <a:lnTo>
                  <a:pt x="140144" y="171424"/>
                </a:lnTo>
                <a:lnTo>
                  <a:pt x="138455" y="165735"/>
                </a:lnTo>
                <a:lnTo>
                  <a:pt x="135826" y="154990"/>
                </a:lnTo>
                <a:lnTo>
                  <a:pt x="126555" y="114096"/>
                </a:lnTo>
                <a:lnTo>
                  <a:pt x="122237" y="99783"/>
                </a:lnTo>
                <a:lnTo>
                  <a:pt x="120243" y="92570"/>
                </a:lnTo>
                <a:lnTo>
                  <a:pt x="117970" y="83032"/>
                </a:lnTo>
                <a:lnTo>
                  <a:pt x="113652" y="63893"/>
                </a:lnTo>
                <a:lnTo>
                  <a:pt x="111188" y="54419"/>
                </a:lnTo>
                <a:lnTo>
                  <a:pt x="109093" y="47015"/>
                </a:lnTo>
                <a:lnTo>
                  <a:pt x="104457" y="40322"/>
                </a:lnTo>
                <a:lnTo>
                  <a:pt x="100545" y="24980"/>
                </a:lnTo>
                <a:lnTo>
                  <a:pt x="91211" y="21158"/>
                </a:lnTo>
                <a:lnTo>
                  <a:pt x="91922" y="11328"/>
                </a:lnTo>
                <a:lnTo>
                  <a:pt x="90335" y="10109"/>
                </a:lnTo>
                <a:lnTo>
                  <a:pt x="83070" y="7505"/>
                </a:lnTo>
                <a:lnTo>
                  <a:pt x="76784" y="5473"/>
                </a:lnTo>
                <a:lnTo>
                  <a:pt x="70535" y="3378"/>
                </a:lnTo>
                <a:lnTo>
                  <a:pt x="69748" y="5372"/>
                </a:lnTo>
                <a:lnTo>
                  <a:pt x="66243" y="0"/>
                </a:lnTo>
                <a:lnTo>
                  <a:pt x="62052" y="5613"/>
                </a:lnTo>
                <a:lnTo>
                  <a:pt x="57556" y="10883"/>
                </a:lnTo>
                <a:lnTo>
                  <a:pt x="70739" y="24917"/>
                </a:lnTo>
                <a:lnTo>
                  <a:pt x="71107" y="28295"/>
                </a:lnTo>
                <a:lnTo>
                  <a:pt x="63563" y="35687"/>
                </a:lnTo>
                <a:lnTo>
                  <a:pt x="61366" y="32715"/>
                </a:lnTo>
                <a:lnTo>
                  <a:pt x="59778" y="28727"/>
                </a:lnTo>
                <a:lnTo>
                  <a:pt x="51574" y="23660"/>
                </a:lnTo>
                <a:lnTo>
                  <a:pt x="45593" y="21564"/>
                </a:lnTo>
                <a:lnTo>
                  <a:pt x="38227" y="18859"/>
                </a:lnTo>
                <a:lnTo>
                  <a:pt x="35750" y="19431"/>
                </a:lnTo>
                <a:lnTo>
                  <a:pt x="29464" y="23495"/>
                </a:lnTo>
                <a:lnTo>
                  <a:pt x="26289" y="30695"/>
                </a:lnTo>
                <a:lnTo>
                  <a:pt x="18084" y="25717"/>
                </a:lnTo>
                <a:lnTo>
                  <a:pt x="15506" y="27343"/>
                </a:lnTo>
                <a:lnTo>
                  <a:pt x="15951" y="37007"/>
                </a:lnTo>
                <a:lnTo>
                  <a:pt x="9766" y="33362"/>
                </a:lnTo>
                <a:lnTo>
                  <a:pt x="3746" y="33159"/>
                </a:lnTo>
                <a:lnTo>
                  <a:pt x="1955" y="32550"/>
                </a:lnTo>
                <a:lnTo>
                  <a:pt x="165" y="32181"/>
                </a:lnTo>
                <a:lnTo>
                  <a:pt x="25" y="33489"/>
                </a:lnTo>
                <a:lnTo>
                  <a:pt x="8280" y="40119"/>
                </a:lnTo>
                <a:lnTo>
                  <a:pt x="0" y="43840"/>
                </a:lnTo>
                <a:lnTo>
                  <a:pt x="2222" y="49784"/>
                </a:lnTo>
                <a:lnTo>
                  <a:pt x="4559" y="61315"/>
                </a:lnTo>
                <a:lnTo>
                  <a:pt x="6146" y="67221"/>
                </a:lnTo>
                <a:lnTo>
                  <a:pt x="8382" y="76923"/>
                </a:lnTo>
                <a:lnTo>
                  <a:pt x="8280" y="83070"/>
                </a:lnTo>
                <a:lnTo>
                  <a:pt x="16789" y="86423"/>
                </a:lnTo>
                <a:lnTo>
                  <a:pt x="14998" y="91147"/>
                </a:lnTo>
                <a:lnTo>
                  <a:pt x="15951" y="101765"/>
                </a:lnTo>
                <a:lnTo>
                  <a:pt x="15951" y="108153"/>
                </a:lnTo>
                <a:lnTo>
                  <a:pt x="19964" y="119837"/>
                </a:lnTo>
                <a:lnTo>
                  <a:pt x="21882" y="125844"/>
                </a:lnTo>
                <a:lnTo>
                  <a:pt x="23126" y="131991"/>
                </a:lnTo>
                <a:lnTo>
                  <a:pt x="23253" y="138430"/>
                </a:lnTo>
                <a:lnTo>
                  <a:pt x="23075" y="140055"/>
                </a:lnTo>
                <a:lnTo>
                  <a:pt x="24358" y="142290"/>
                </a:lnTo>
                <a:lnTo>
                  <a:pt x="25679" y="143497"/>
                </a:lnTo>
                <a:lnTo>
                  <a:pt x="29946" y="149758"/>
                </a:lnTo>
                <a:lnTo>
                  <a:pt x="31394" y="156718"/>
                </a:lnTo>
                <a:lnTo>
                  <a:pt x="31559" y="163931"/>
                </a:lnTo>
                <a:lnTo>
                  <a:pt x="32004" y="170942"/>
                </a:lnTo>
                <a:lnTo>
                  <a:pt x="32537" y="177126"/>
                </a:lnTo>
                <a:lnTo>
                  <a:pt x="32715" y="183438"/>
                </a:lnTo>
                <a:lnTo>
                  <a:pt x="33324" y="189738"/>
                </a:lnTo>
                <a:lnTo>
                  <a:pt x="35140" y="195859"/>
                </a:lnTo>
                <a:lnTo>
                  <a:pt x="36931" y="199847"/>
                </a:lnTo>
                <a:lnTo>
                  <a:pt x="37846" y="203250"/>
                </a:lnTo>
                <a:lnTo>
                  <a:pt x="34061" y="208394"/>
                </a:lnTo>
                <a:lnTo>
                  <a:pt x="34239" y="210997"/>
                </a:lnTo>
                <a:lnTo>
                  <a:pt x="37744" y="220256"/>
                </a:lnTo>
                <a:lnTo>
                  <a:pt x="40995" y="227761"/>
                </a:lnTo>
                <a:lnTo>
                  <a:pt x="44132" y="235356"/>
                </a:lnTo>
                <a:lnTo>
                  <a:pt x="37439" y="236042"/>
                </a:lnTo>
                <a:lnTo>
                  <a:pt x="40182" y="239217"/>
                </a:lnTo>
                <a:lnTo>
                  <a:pt x="41833" y="242023"/>
                </a:lnTo>
                <a:lnTo>
                  <a:pt x="47993" y="246316"/>
                </a:lnTo>
                <a:lnTo>
                  <a:pt x="48526" y="247929"/>
                </a:lnTo>
                <a:lnTo>
                  <a:pt x="42646" y="251206"/>
                </a:lnTo>
                <a:lnTo>
                  <a:pt x="41668" y="253377"/>
                </a:lnTo>
                <a:lnTo>
                  <a:pt x="44843" y="254457"/>
                </a:lnTo>
                <a:lnTo>
                  <a:pt x="49199" y="254800"/>
                </a:lnTo>
                <a:lnTo>
                  <a:pt x="53771" y="269836"/>
                </a:lnTo>
                <a:lnTo>
                  <a:pt x="53327" y="276491"/>
                </a:lnTo>
                <a:lnTo>
                  <a:pt x="54190" y="281774"/>
                </a:lnTo>
                <a:lnTo>
                  <a:pt x="55537" y="287286"/>
                </a:lnTo>
                <a:lnTo>
                  <a:pt x="54483" y="292150"/>
                </a:lnTo>
                <a:lnTo>
                  <a:pt x="48158" y="295490"/>
                </a:lnTo>
                <a:lnTo>
                  <a:pt x="55549" y="307098"/>
                </a:lnTo>
                <a:lnTo>
                  <a:pt x="59537" y="318820"/>
                </a:lnTo>
                <a:lnTo>
                  <a:pt x="59601" y="330606"/>
                </a:lnTo>
                <a:lnTo>
                  <a:pt x="55219" y="342430"/>
                </a:lnTo>
                <a:lnTo>
                  <a:pt x="57759" y="347662"/>
                </a:lnTo>
                <a:lnTo>
                  <a:pt x="60325" y="351726"/>
                </a:lnTo>
                <a:lnTo>
                  <a:pt x="64008" y="363080"/>
                </a:lnTo>
                <a:lnTo>
                  <a:pt x="65290" y="370344"/>
                </a:lnTo>
                <a:lnTo>
                  <a:pt x="67348" y="377367"/>
                </a:lnTo>
                <a:lnTo>
                  <a:pt x="69697" y="386448"/>
                </a:lnTo>
                <a:lnTo>
                  <a:pt x="71158" y="395566"/>
                </a:lnTo>
                <a:lnTo>
                  <a:pt x="71424" y="404774"/>
                </a:lnTo>
                <a:lnTo>
                  <a:pt x="70154" y="414070"/>
                </a:lnTo>
                <a:lnTo>
                  <a:pt x="69011" y="419176"/>
                </a:lnTo>
                <a:lnTo>
                  <a:pt x="69418" y="422694"/>
                </a:lnTo>
                <a:lnTo>
                  <a:pt x="75399" y="422325"/>
                </a:lnTo>
                <a:lnTo>
                  <a:pt x="77254" y="428917"/>
                </a:lnTo>
                <a:lnTo>
                  <a:pt x="78105" y="434822"/>
                </a:lnTo>
                <a:lnTo>
                  <a:pt x="70827" y="438607"/>
                </a:lnTo>
                <a:lnTo>
                  <a:pt x="80429" y="443001"/>
                </a:lnTo>
                <a:lnTo>
                  <a:pt x="82016" y="445071"/>
                </a:lnTo>
                <a:lnTo>
                  <a:pt x="83172" y="460146"/>
                </a:lnTo>
                <a:lnTo>
                  <a:pt x="84150" y="474230"/>
                </a:lnTo>
                <a:lnTo>
                  <a:pt x="78168" y="478218"/>
                </a:lnTo>
                <a:lnTo>
                  <a:pt x="76911" y="481799"/>
                </a:lnTo>
                <a:lnTo>
                  <a:pt x="78536" y="487857"/>
                </a:lnTo>
                <a:lnTo>
                  <a:pt x="80886" y="496976"/>
                </a:lnTo>
                <a:lnTo>
                  <a:pt x="85458" y="515251"/>
                </a:lnTo>
                <a:lnTo>
                  <a:pt x="88684" y="527164"/>
                </a:lnTo>
                <a:lnTo>
                  <a:pt x="92671" y="531749"/>
                </a:lnTo>
                <a:lnTo>
                  <a:pt x="98069" y="528878"/>
                </a:lnTo>
                <a:lnTo>
                  <a:pt x="99085" y="534428"/>
                </a:lnTo>
                <a:lnTo>
                  <a:pt x="102806" y="535813"/>
                </a:lnTo>
                <a:lnTo>
                  <a:pt x="102768" y="538213"/>
                </a:lnTo>
                <a:lnTo>
                  <a:pt x="103073" y="539635"/>
                </a:lnTo>
                <a:lnTo>
                  <a:pt x="101549" y="539737"/>
                </a:lnTo>
                <a:lnTo>
                  <a:pt x="99733" y="540410"/>
                </a:lnTo>
                <a:lnTo>
                  <a:pt x="96621" y="538784"/>
                </a:lnTo>
                <a:lnTo>
                  <a:pt x="95097" y="536930"/>
                </a:lnTo>
                <a:lnTo>
                  <a:pt x="93078" y="535139"/>
                </a:lnTo>
                <a:lnTo>
                  <a:pt x="92125" y="541858"/>
                </a:lnTo>
                <a:lnTo>
                  <a:pt x="96888" y="551357"/>
                </a:lnTo>
                <a:lnTo>
                  <a:pt x="108280" y="555282"/>
                </a:lnTo>
                <a:lnTo>
                  <a:pt x="111620" y="561263"/>
                </a:lnTo>
                <a:lnTo>
                  <a:pt x="110210" y="571195"/>
                </a:lnTo>
                <a:lnTo>
                  <a:pt x="110820" y="574103"/>
                </a:lnTo>
                <a:lnTo>
                  <a:pt x="110921" y="576503"/>
                </a:lnTo>
                <a:lnTo>
                  <a:pt x="109499" y="579170"/>
                </a:lnTo>
                <a:lnTo>
                  <a:pt x="106286" y="582383"/>
                </a:lnTo>
                <a:lnTo>
                  <a:pt x="108318" y="589508"/>
                </a:lnTo>
                <a:lnTo>
                  <a:pt x="111696" y="593979"/>
                </a:lnTo>
                <a:lnTo>
                  <a:pt x="115138" y="601040"/>
                </a:lnTo>
                <a:lnTo>
                  <a:pt x="116293" y="603605"/>
                </a:lnTo>
                <a:lnTo>
                  <a:pt x="116255" y="614553"/>
                </a:lnTo>
                <a:lnTo>
                  <a:pt x="120916" y="620331"/>
                </a:lnTo>
                <a:lnTo>
                  <a:pt x="128993" y="629119"/>
                </a:lnTo>
                <a:lnTo>
                  <a:pt x="130619" y="633349"/>
                </a:lnTo>
                <a:lnTo>
                  <a:pt x="131864" y="638556"/>
                </a:lnTo>
                <a:lnTo>
                  <a:pt x="128384" y="640575"/>
                </a:lnTo>
                <a:lnTo>
                  <a:pt x="125920" y="643928"/>
                </a:lnTo>
                <a:lnTo>
                  <a:pt x="125285" y="645680"/>
                </a:lnTo>
                <a:lnTo>
                  <a:pt x="124701" y="647712"/>
                </a:lnTo>
                <a:lnTo>
                  <a:pt x="126492" y="649097"/>
                </a:lnTo>
                <a:lnTo>
                  <a:pt x="128181" y="648081"/>
                </a:lnTo>
                <a:lnTo>
                  <a:pt x="131229" y="645210"/>
                </a:lnTo>
                <a:lnTo>
                  <a:pt x="132346" y="643826"/>
                </a:lnTo>
                <a:lnTo>
                  <a:pt x="135788" y="648246"/>
                </a:lnTo>
                <a:lnTo>
                  <a:pt x="137985" y="661708"/>
                </a:lnTo>
                <a:lnTo>
                  <a:pt x="130009" y="669442"/>
                </a:lnTo>
                <a:lnTo>
                  <a:pt x="133019" y="673735"/>
                </a:lnTo>
                <a:lnTo>
                  <a:pt x="134848" y="678662"/>
                </a:lnTo>
                <a:lnTo>
                  <a:pt x="142544" y="675767"/>
                </a:lnTo>
                <a:lnTo>
                  <a:pt x="147523" y="690295"/>
                </a:lnTo>
                <a:lnTo>
                  <a:pt x="158800" y="733183"/>
                </a:lnTo>
                <a:lnTo>
                  <a:pt x="158610" y="733145"/>
                </a:lnTo>
                <a:lnTo>
                  <a:pt x="158737" y="733005"/>
                </a:lnTo>
                <a:lnTo>
                  <a:pt x="158419" y="733005"/>
                </a:lnTo>
                <a:lnTo>
                  <a:pt x="149275" y="730846"/>
                </a:lnTo>
                <a:lnTo>
                  <a:pt x="150317" y="737006"/>
                </a:lnTo>
                <a:lnTo>
                  <a:pt x="151028" y="741362"/>
                </a:lnTo>
                <a:lnTo>
                  <a:pt x="158508" y="733259"/>
                </a:lnTo>
                <a:lnTo>
                  <a:pt x="159042" y="734669"/>
                </a:lnTo>
                <a:lnTo>
                  <a:pt x="159816" y="736320"/>
                </a:lnTo>
                <a:lnTo>
                  <a:pt x="161709" y="743826"/>
                </a:lnTo>
                <a:lnTo>
                  <a:pt x="162013" y="750112"/>
                </a:lnTo>
                <a:lnTo>
                  <a:pt x="169252" y="764819"/>
                </a:lnTo>
                <a:lnTo>
                  <a:pt x="169722" y="764641"/>
                </a:lnTo>
                <a:lnTo>
                  <a:pt x="160464" y="768807"/>
                </a:lnTo>
                <a:lnTo>
                  <a:pt x="161074" y="771880"/>
                </a:lnTo>
                <a:lnTo>
                  <a:pt x="160934" y="775360"/>
                </a:lnTo>
                <a:lnTo>
                  <a:pt x="164553" y="781202"/>
                </a:lnTo>
                <a:lnTo>
                  <a:pt x="163601" y="787323"/>
                </a:lnTo>
                <a:lnTo>
                  <a:pt x="172529" y="787323"/>
                </a:lnTo>
                <a:lnTo>
                  <a:pt x="174752" y="788873"/>
                </a:lnTo>
                <a:lnTo>
                  <a:pt x="176987" y="789724"/>
                </a:lnTo>
                <a:lnTo>
                  <a:pt x="175742" y="791476"/>
                </a:lnTo>
                <a:lnTo>
                  <a:pt x="174282" y="793140"/>
                </a:lnTo>
                <a:lnTo>
                  <a:pt x="172059" y="797255"/>
                </a:lnTo>
                <a:lnTo>
                  <a:pt x="169926" y="800036"/>
                </a:lnTo>
                <a:lnTo>
                  <a:pt x="171881" y="808113"/>
                </a:lnTo>
                <a:lnTo>
                  <a:pt x="174218" y="814057"/>
                </a:lnTo>
                <a:lnTo>
                  <a:pt x="179222" y="826185"/>
                </a:lnTo>
                <a:lnTo>
                  <a:pt x="182295" y="832307"/>
                </a:lnTo>
                <a:lnTo>
                  <a:pt x="188620" y="845858"/>
                </a:lnTo>
                <a:lnTo>
                  <a:pt x="191897" y="853262"/>
                </a:lnTo>
                <a:lnTo>
                  <a:pt x="195503" y="860488"/>
                </a:lnTo>
                <a:lnTo>
                  <a:pt x="202514" y="874788"/>
                </a:lnTo>
                <a:lnTo>
                  <a:pt x="224688" y="906487"/>
                </a:lnTo>
                <a:lnTo>
                  <a:pt x="230517" y="913422"/>
                </a:lnTo>
                <a:lnTo>
                  <a:pt x="242277" y="924394"/>
                </a:lnTo>
                <a:lnTo>
                  <a:pt x="247992" y="933386"/>
                </a:lnTo>
                <a:lnTo>
                  <a:pt x="252323" y="934466"/>
                </a:lnTo>
                <a:lnTo>
                  <a:pt x="262826" y="928827"/>
                </a:lnTo>
                <a:lnTo>
                  <a:pt x="267728" y="925918"/>
                </a:lnTo>
                <a:lnTo>
                  <a:pt x="274586" y="930859"/>
                </a:lnTo>
                <a:lnTo>
                  <a:pt x="276961" y="929068"/>
                </a:lnTo>
                <a:lnTo>
                  <a:pt x="279463" y="927950"/>
                </a:lnTo>
                <a:lnTo>
                  <a:pt x="280403" y="931430"/>
                </a:lnTo>
                <a:lnTo>
                  <a:pt x="281178" y="934605"/>
                </a:lnTo>
                <a:lnTo>
                  <a:pt x="282740" y="939749"/>
                </a:lnTo>
                <a:lnTo>
                  <a:pt x="283044" y="942619"/>
                </a:lnTo>
                <a:lnTo>
                  <a:pt x="288645" y="945959"/>
                </a:lnTo>
                <a:lnTo>
                  <a:pt x="290372" y="949071"/>
                </a:lnTo>
                <a:lnTo>
                  <a:pt x="290449" y="955459"/>
                </a:lnTo>
                <a:lnTo>
                  <a:pt x="293382" y="957211"/>
                </a:lnTo>
                <a:lnTo>
                  <a:pt x="295884" y="958608"/>
                </a:lnTo>
                <a:lnTo>
                  <a:pt x="298424" y="957211"/>
                </a:lnTo>
                <a:lnTo>
                  <a:pt x="299732" y="949642"/>
                </a:lnTo>
                <a:lnTo>
                  <a:pt x="302171" y="942619"/>
                </a:lnTo>
                <a:lnTo>
                  <a:pt x="301155" y="936167"/>
                </a:lnTo>
                <a:lnTo>
                  <a:pt x="300215" y="928497"/>
                </a:lnTo>
                <a:lnTo>
                  <a:pt x="300177" y="921105"/>
                </a:lnTo>
                <a:lnTo>
                  <a:pt x="301599" y="913942"/>
                </a:lnTo>
                <a:lnTo>
                  <a:pt x="305041" y="906957"/>
                </a:lnTo>
                <a:lnTo>
                  <a:pt x="305854" y="905751"/>
                </a:lnTo>
                <a:close/>
              </a:path>
            </a:pathLst>
          </a:custGeom>
          <a:solidFill>
            <a:srgbClr val="F578B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246075"/>
            <a:ext cx="1734400" cy="236855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6520815" y="1671200"/>
            <a:ext cx="2623185" cy="4034155"/>
            <a:chOff x="13041630" y="1627900"/>
            <a:chExt cx="5246370" cy="8068309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56306" y="6597378"/>
              <a:ext cx="2527847" cy="30988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41630" y="1627900"/>
              <a:ext cx="5246369" cy="5245100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1808094" y="5388570"/>
            <a:ext cx="299720" cy="319088"/>
          </a:xfrm>
          <a:custGeom>
            <a:avLst/>
            <a:gdLst/>
            <a:ahLst/>
            <a:cxnLst/>
            <a:rect l="l" t="t" r="r" b="b"/>
            <a:pathLst>
              <a:path w="599439" h="638175">
                <a:moveTo>
                  <a:pt x="276794" y="638174"/>
                </a:moveTo>
                <a:lnTo>
                  <a:pt x="265996" y="637455"/>
                </a:lnTo>
                <a:lnTo>
                  <a:pt x="249798" y="635655"/>
                </a:lnTo>
                <a:lnTo>
                  <a:pt x="246559" y="634935"/>
                </a:lnTo>
                <a:lnTo>
                  <a:pt x="229282" y="631696"/>
                </a:lnTo>
                <a:lnTo>
                  <a:pt x="223523" y="630256"/>
                </a:lnTo>
                <a:lnTo>
                  <a:pt x="220643" y="629176"/>
                </a:lnTo>
                <a:lnTo>
                  <a:pt x="218843" y="628816"/>
                </a:lnTo>
                <a:lnTo>
                  <a:pt x="217888" y="628338"/>
                </a:lnTo>
                <a:lnTo>
                  <a:pt x="217410" y="628338"/>
                </a:lnTo>
                <a:lnTo>
                  <a:pt x="215604" y="627736"/>
                </a:lnTo>
                <a:lnTo>
                  <a:pt x="211645" y="626296"/>
                </a:lnTo>
                <a:lnTo>
                  <a:pt x="203006" y="623057"/>
                </a:lnTo>
                <a:lnTo>
                  <a:pt x="200486" y="621977"/>
                </a:lnTo>
                <a:lnTo>
                  <a:pt x="195447" y="619098"/>
                </a:lnTo>
                <a:lnTo>
                  <a:pt x="190048" y="616218"/>
                </a:lnTo>
                <a:lnTo>
                  <a:pt x="184649" y="612619"/>
                </a:lnTo>
                <a:lnTo>
                  <a:pt x="179610" y="609379"/>
                </a:lnTo>
                <a:lnTo>
                  <a:pt x="176011" y="606860"/>
                </a:lnTo>
                <a:lnTo>
                  <a:pt x="170611" y="603260"/>
                </a:lnTo>
                <a:lnTo>
                  <a:pt x="154414" y="591382"/>
                </a:lnTo>
                <a:lnTo>
                  <a:pt x="150095" y="587063"/>
                </a:lnTo>
                <a:lnTo>
                  <a:pt x="140736" y="579144"/>
                </a:lnTo>
                <a:lnTo>
                  <a:pt x="125259" y="565826"/>
                </a:lnTo>
                <a:lnTo>
                  <a:pt x="120580" y="561147"/>
                </a:lnTo>
                <a:lnTo>
                  <a:pt x="110501" y="551789"/>
                </a:lnTo>
                <a:lnTo>
                  <a:pt x="106182" y="547109"/>
                </a:lnTo>
                <a:lnTo>
                  <a:pt x="96104" y="537751"/>
                </a:lnTo>
                <a:lnTo>
                  <a:pt x="91424" y="532352"/>
                </a:lnTo>
                <a:lnTo>
                  <a:pt x="87091" y="527686"/>
                </a:lnTo>
                <a:lnTo>
                  <a:pt x="86775" y="527287"/>
                </a:lnTo>
                <a:lnTo>
                  <a:pt x="82786" y="522634"/>
                </a:lnTo>
                <a:lnTo>
                  <a:pt x="77747" y="516874"/>
                </a:lnTo>
                <a:lnTo>
                  <a:pt x="76307" y="514715"/>
                </a:lnTo>
                <a:lnTo>
                  <a:pt x="74147" y="512195"/>
                </a:lnTo>
                <a:lnTo>
                  <a:pt x="61909" y="496358"/>
                </a:lnTo>
                <a:lnTo>
                  <a:pt x="57950" y="490959"/>
                </a:lnTo>
                <a:lnTo>
                  <a:pt x="53631" y="485920"/>
                </a:lnTo>
                <a:lnTo>
                  <a:pt x="27625" y="446686"/>
                </a:lnTo>
                <a:lnTo>
                  <a:pt x="18716" y="428329"/>
                </a:lnTo>
                <a:lnTo>
                  <a:pt x="15837" y="422210"/>
                </a:lnTo>
                <a:lnTo>
                  <a:pt x="11518" y="409252"/>
                </a:lnTo>
                <a:lnTo>
                  <a:pt x="10438" y="406373"/>
                </a:lnTo>
                <a:lnTo>
                  <a:pt x="9358" y="403133"/>
                </a:lnTo>
                <a:lnTo>
                  <a:pt x="7918" y="397374"/>
                </a:lnTo>
                <a:lnTo>
                  <a:pt x="6838" y="393775"/>
                </a:lnTo>
                <a:lnTo>
                  <a:pt x="4679" y="387296"/>
                </a:lnTo>
                <a:lnTo>
                  <a:pt x="3599" y="376498"/>
                </a:lnTo>
                <a:lnTo>
                  <a:pt x="3239" y="373618"/>
                </a:lnTo>
                <a:lnTo>
                  <a:pt x="2159" y="363180"/>
                </a:lnTo>
                <a:lnTo>
                  <a:pt x="1079" y="343023"/>
                </a:lnTo>
                <a:lnTo>
                  <a:pt x="719" y="337264"/>
                </a:lnTo>
                <a:lnTo>
                  <a:pt x="0" y="324306"/>
                </a:lnTo>
                <a:lnTo>
                  <a:pt x="0" y="305589"/>
                </a:lnTo>
                <a:lnTo>
                  <a:pt x="1079" y="298390"/>
                </a:lnTo>
                <a:lnTo>
                  <a:pt x="1079" y="284713"/>
                </a:lnTo>
                <a:lnTo>
                  <a:pt x="6417" y="242093"/>
                </a:lnTo>
                <a:lnTo>
                  <a:pt x="16197" y="200846"/>
                </a:lnTo>
                <a:lnTo>
                  <a:pt x="21236" y="188608"/>
                </a:lnTo>
                <a:lnTo>
                  <a:pt x="23396" y="183209"/>
                </a:lnTo>
                <a:lnTo>
                  <a:pt x="27715" y="171691"/>
                </a:lnTo>
                <a:lnTo>
                  <a:pt x="30954" y="165212"/>
                </a:lnTo>
                <a:lnTo>
                  <a:pt x="36713" y="152974"/>
                </a:lnTo>
                <a:lnTo>
                  <a:pt x="53631" y="126339"/>
                </a:lnTo>
                <a:lnTo>
                  <a:pt x="57590" y="120940"/>
                </a:lnTo>
                <a:lnTo>
                  <a:pt x="61909" y="116260"/>
                </a:lnTo>
                <a:lnTo>
                  <a:pt x="70548" y="106182"/>
                </a:lnTo>
                <a:lnTo>
                  <a:pt x="75227" y="101863"/>
                </a:lnTo>
                <a:lnTo>
                  <a:pt x="103302" y="73787"/>
                </a:lnTo>
                <a:lnTo>
                  <a:pt x="132458" y="57590"/>
                </a:lnTo>
                <a:lnTo>
                  <a:pt x="138217" y="54710"/>
                </a:lnTo>
                <a:lnTo>
                  <a:pt x="150455" y="48951"/>
                </a:lnTo>
                <a:lnTo>
                  <a:pt x="168812" y="41393"/>
                </a:lnTo>
                <a:lnTo>
                  <a:pt x="174571" y="38873"/>
                </a:lnTo>
                <a:lnTo>
                  <a:pt x="192928" y="31314"/>
                </a:lnTo>
                <a:lnTo>
                  <a:pt x="205886" y="26275"/>
                </a:lnTo>
                <a:lnTo>
                  <a:pt x="212365" y="23396"/>
                </a:lnTo>
                <a:lnTo>
                  <a:pt x="230721" y="15837"/>
                </a:lnTo>
                <a:lnTo>
                  <a:pt x="242959" y="11518"/>
                </a:lnTo>
                <a:lnTo>
                  <a:pt x="249798" y="8638"/>
                </a:lnTo>
                <a:lnTo>
                  <a:pt x="262756" y="4319"/>
                </a:lnTo>
                <a:lnTo>
                  <a:pt x="269595" y="2519"/>
                </a:lnTo>
                <a:lnTo>
                  <a:pt x="276434" y="1439"/>
                </a:lnTo>
                <a:lnTo>
                  <a:pt x="279673" y="719"/>
                </a:lnTo>
                <a:lnTo>
                  <a:pt x="282913" y="359"/>
                </a:lnTo>
                <a:lnTo>
                  <a:pt x="286152" y="359"/>
                </a:lnTo>
                <a:lnTo>
                  <a:pt x="289752" y="0"/>
                </a:lnTo>
                <a:lnTo>
                  <a:pt x="303430" y="0"/>
                </a:lnTo>
                <a:lnTo>
                  <a:pt x="323946" y="1079"/>
                </a:lnTo>
                <a:lnTo>
                  <a:pt x="363540" y="10078"/>
                </a:lnTo>
                <a:lnTo>
                  <a:pt x="376138" y="14757"/>
                </a:lnTo>
                <a:lnTo>
                  <a:pt x="385518" y="18407"/>
                </a:lnTo>
                <a:lnTo>
                  <a:pt x="421631" y="36370"/>
                </a:lnTo>
                <a:lnTo>
                  <a:pt x="483400" y="84946"/>
                </a:lnTo>
                <a:lnTo>
                  <a:pt x="488079" y="88905"/>
                </a:lnTo>
                <a:lnTo>
                  <a:pt x="493118" y="93224"/>
                </a:lnTo>
                <a:lnTo>
                  <a:pt x="498157" y="97183"/>
                </a:lnTo>
                <a:lnTo>
                  <a:pt x="502837" y="101503"/>
                </a:lnTo>
                <a:lnTo>
                  <a:pt x="507156" y="106182"/>
                </a:lnTo>
                <a:lnTo>
                  <a:pt x="509675" y="109062"/>
                </a:lnTo>
                <a:lnTo>
                  <a:pt x="511835" y="111581"/>
                </a:lnTo>
                <a:lnTo>
                  <a:pt x="516874" y="117340"/>
                </a:lnTo>
                <a:lnTo>
                  <a:pt x="517954" y="119500"/>
                </a:lnTo>
                <a:lnTo>
                  <a:pt x="520114" y="122019"/>
                </a:lnTo>
                <a:lnTo>
                  <a:pt x="537852" y="146169"/>
                </a:lnTo>
                <a:lnTo>
                  <a:pt x="560067" y="182849"/>
                </a:lnTo>
                <a:lnTo>
                  <a:pt x="566546" y="195087"/>
                </a:lnTo>
                <a:lnTo>
                  <a:pt x="569066" y="200846"/>
                </a:lnTo>
                <a:lnTo>
                  <a:pt x="571945" y="206605"/>
                </a:lnTo>
                <a:lnTo>
                  <a:pt x="576180" y="215306"/>
                </a:lnTo>
                <a:lnTo>
                  <a:pt x="580179" y="224108"/>
                </a:lnTo>
                <a:lnTo>
                  <a:pt x="583840" y="232977"/>
                </a:lnTo>
                <a:lnTo>
                  <a:pt x="587063" y="241880"/>
                </a:lnTo>
                <a:lnTo>
                  <a:pt x="588143" y="244759"/>
                </a:lnTo>
                <a:lnTo>
                  <a:pt x="588862" y="247999"/>
                </a:lnTo>
                <a:lnTo>
                  <a:pt x="590302" y="253758"/>
                </a:lnTo>
                <a:lnTo>
                  <a:pt x="591022" y="257357"/>
                </a:lnTo>
                <a:lnTo>
                  <a:pt x="591382" y="260597"/>
                </a:lnTo>
                <a:lnTo>
                  <a:pt x="593542" y="273554"/>
                </a:lnTo>
                <a:lnTo>
                  <a:pt x="594262" y="280033"/>
                </a:lnTo>
                <a:lnTo>
                  <a:pt x="597861" y="319627"/>
                </a:lnTo>
                <a:lnTo>
                  <a:pt x="599301" y="366779"/>
                </a:lnTo>
                <a:lnTo>
                  <a:pt x="597861" y="379737"/>
                </a:lnTo>
                <a:lnTo>
                  <a:pt x="597141" y="386576"/>
                </a:lnTo>
                <a:lnTo>
                  <a:pt x="587063" y="432648"/>
                </a:lnTo>
                <a:lnTo>
                  <a:pt x="582743" y="444886"/>
                </a:lnTo>
                <a:lnTo>
                  <a:pt x="580584" y="451365"/>
                </a:lnTo>
                <a:lnTo>
                  <a:pt x="574825" y="463603"/>
                </a:lnTo>
                <a:lnTo>
                  <a:pt x="572305" y="469722"/>
                </a:lnTo>
                <a:lnTo>
                  <a:pt x="569066" y="475481"/>
                </a:lnTo>
                <a:lnTo>
                  <a:pt x="547829" y="509316"/>
                </a:lnTo>
                <a:lnTo>
                  <a:pt x="520114" y="538111"/>
                </a:lnTo>
                <a:lnTo>
                  <a:pt x="517594" y="540271"/>
                </a:lnTo>
                <a:lnTo>
                  <a:pt x="515075" y="542070"/>
                </a:lnTo>
                <a:lnTo>
                  <a:pt x="512555" y="544230"/>
                </a:lnTo>
                <a:lnTo>
                  <a:pt x="504996" y="549989"/>
                </a:lnTo>
                <a:lnTo>
                  <a:pt x="467202" y="577704"/>
                </a:lnTo>
                <a:lnTo>
                  <a:pt x="436923" y="594622"/>
                </a:lnTo>
                <a:lnTo>
                  <a:pt x="176011" y="594622"/>
                </a:lnTo>
                <a:lnTo>
                  <a:pt x="177450" y="595701"/>
                </a:lnTo>
                <a:lnTo>
                  <a:pt x="179250" y="596781"/>
                </a:lnTo>
                <a:lnTo>
                  <a:pt x="179650" y="597141"/>
                </a:lnTo>
                <a:lnTo>
                  <a:pt x="180690" y="597861"/>
                </a:lnTo>
                <a:lnTo>
                  <a:pt x="430129" y="597861"/>
                </a:lnTo>
                <a:lnTo>
                  <a:pt x="425809" y="600021"/>
                </a:lnTo>
                <a:lnTo>
                  <a:pt x="414291" y="605060"/>
                </a:lnTo>
                <a:lnTo>
                  <a:pt x="407092" y="607939"/>
                </a:lnTo>
                <a:lnTo>
                  <a:pt x="400613" y="610099"/>
                </a:lnTo>
                <a:lnTo>
                  <a:pt x="394494" y="612259"/>
                </a:lnTo>
                <a:lnTo>
                  <a:pt x="388735" y="614418"/>
                </a:lnTo>
                <a:lnTo>
                  <a:pt x="382257" y="616218"/>
                </a:lnTo>
                <a:lnTo>
                  <a:pt x="368219" y="620897"/>
                </a:lnTo>
                <a:lnTo>
                  <a:pt x="316747" y="633855"/>
                </a:lnTo>
                <a:lnTo>
                  <a:pt x="303431" y="635655"/>
                </a:lnTo>
                <a:lnTo>
                  <a:pt x="296231" y="636375"/>
                </a:lnTo>
                <a:lnTo>
                  <a:pt x="288672" y="636735"/>
                </a:lnTo>
                <a:lnTo>
                  <a:pt x="281473" y="636735"/>
                </a:lnTo>
                <a:lnTo>
                  <a:pt x="276794" y="638174"/>
                </a:lnTo>
                <a:close/>
              </a:path>
              <a:path w="599439" h="638175">
                <a:moveTo>
                  <a:pt x="430129" y="597861"/>
                </a:moveTo>
                <a:lnTo>
                  <a:pt x="180690" y="597861"/>
                </a:lnTo>
                <a:lnTo>
                  <a:pt x="179730" y="597141"/>
                </a:lnTo>
                <a:lnTo>
                  <a:pt x="179130" y="596781"/>
                </a:lnTo>
                <a:lnTo>
                  <a:pt x="176011" y="594622"/>
                </a:lnTo>
                <a:lnTo>
                  <a:pt x="436923" y="594622"/>
                </a:lnTo>
                <a:lnTo>
                  <a:pt x="431568" y="597141"/>
                </a:lnTo>
                <a:lnTo>
                  <a:pt x="430129" y="597861"/>
                </a:lnTo>
                <a:close/>
              </a:path>
            </a:pathLst>
          </a:custGeom>
          <a:solidFill>
            <a:srgbClr val="0A3D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195353" y="3171778"/>
            <a:ext cx="4934268" cy="258814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lnSpc>
                <a:spcPct val="100000"/>
              </a:lnSpc>
              <a:spcBef>
                <a:spcPts val="50"/>
              </a:spcBef>
            </a:pPr>
            <a:r>
              <a:rPr sz="1300" spc="25" dirty="0">
                <a:solidFill>
                  <a:srgbClr val="F7F7F7"/>
                </a:solidFill>
                <a:latin typeface="Arial"/>
                <a:cs typeface="Arial"/>
              </a:rPr>
              <a:t>Build</a:t>
            </a:r>
            <a:r>
              <a:rPr sz="1300" spc="-48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300" spc="80" dirty="0">
                <a:solidFill>
                  <a:srgbClr val="F7F7F7"/>
                </a:solidFill>
                <a:latin typeface="Arial"/>
                <a:cs typeface="Arial"/>
              </a:rPr>
              <a:t>trust</a:t>
            </a:r>
            <a:r>
              <a:rPr sz="1300" spc="-4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F7F7F7"/>
                </a:solidFill>
                <a:latin typeface="Arial"/>
                <a:cs typeface="Arial"/>
              </a:rPr>
              <a:t>&amp;</a:t>
            </a:r>
            <a:r>
              <a:rPr sz="1300" spc="-4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300" spc="23" dirty="0">
                <a:solidFill>
                  <a:srgbClr val="F7F7F7"/>
                </a:solidFill>
                <a:latin typeface="Arial"/>
                <a:cs typeface="Arial"/>
              </a:rPr>
              <a:t>relationships.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300">
              <a:latin typeface="Arial"/>
              <a:cs typeface="Arial"/>
            </a:endParaRPr>
          </a:p>
          <a:p>
            <a:pPr marL="140970">
              <a:lnSpc>
                <a:spcPct val="100000"/>
              </a:lnSpc>
            </a:pPr>
            <a:r>
              <a:rPr sz="1300" spc="43" dirty="0">
                <a:solidFill>
                  <a:srgbClr val="F7F7F7"/>
                </a:solidFill>
                <a:latin typeface="Arial"/>
                <a:cs typeface="Arial"/>
              </a:rPr>
              <a:t>Community</a:t>
            </a:r>
            <a:r>
              <a:rPr sz="1300" spc="-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7F7F7"/>
                </a:solidFill>
                <a:latin typeface="Arial"/>
                <a:cs typeface="Arial"/>
              </a:rPr>
              <a:t>based</a:t>
            </a:r>
            <a:r>
              <a:rPr sz="1300" spc="-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300" spc="33" dirty="0">
                <a:solidFill>
                  <a:srgbClr val="F7F7F7"/>
                </a:solidFill>
                <a:latin typeface="Arial"/>
                <a:cs typeface="Arial"/>
              </a:rPr>
              <a:t>initiatives.</a:t>
            </a:r>
            <a:endParaRPr sz="1300">
              <a:latin typeface="Arial"/>
              <a:cs typeface="Arial"/>
            </a:endParaRPr>
          </a:p>
          <a:p>
            <a:pPr marL="140970" marR="842645">
              <a:lnSpc>
                <a:spcPct val="259500"/>
              </a:lnSpc>
              <a:spcBef>
                <a:spcPts val="268"/>
              </a:spcBef>
            </a:pPr>
            <a:r>
              <a:rPr sz="1300" spc="-5" dirty="0">
                <a:solidFill>
                  <a:srgbClr val="F7F7F7"/>
                </a:solidFill>
                <a:latin typeface="Arial"/>
                <a:cs typeface="Arial"/>
              </a:rPr>
              <a:t>Make</a:t>
            </a:r>
            <a:r>
              <a:rPr sz="1300" spc="-4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300" spc="45" dirty="0">
                <a:solidFill>
                  <a:srgbClr val="F7F7F7"/>
                </a:solidFill>
                <a:latin typeface="Arial"/>
                <a:cs typeface="Arial"/>
              </a:rPr>
              <a:t>meeting</a:t>
            </a:r>
            <a:r>
              <a:rPr sz="1300" spc="-4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300" spc="48" dirty="0">
                <a:solidFill>
                  <a:srgbClr val="F7F7F7"/>
                </a:solidFill>
                <a:latin typeface="Arial"/>
                <a:cs typeface="Arial"/>
              </a:rPr>
              <a:t>times</a:t>
            </a:r>
            <a:r>
              <a:rPr sz="1300" spc="-4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300" spc="45" dirty="0">
                <a:solidFill>
                  <a:srgbClr val="F7F7F7"/>
                </a:solidFill>
                <a:latin typeface="Arial"/>
                <a:cs typeface="Arial"/>
              </a:rPr>
              <a:t>convenient</a:t>
            </a:r>
            <a:r>
              <a:rPr sz="1300" spc="-4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300" spc="68" dirty="0">
                <a:solidFill>
                  <a:srgbClr val="F7F7F7"/>
                </a:solidFill>
                <a:latin typeface="Arial"/>
                <a:cs typeface="Arial"/>
              </a:rPr>
              <a:t>for</a:t>
            </a:r>
            <a:r>
              <a:rPr sz="1300" spc="-4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300" spc="68" dirty="0">
                <a:solidFill>
                  <a:srgbClr val="F7F7F7"/>
                </a:solidFill>
                <a:latin typeface="Arial"/>
                <a:cs typeface="Arial"/>
              </a:rPr>
              <a:t>the</a:t>
            </a:r>
            <a:r>
              <a:rPr sz="1300" spc="-45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300" spc="33" dirty="0">
                <a:solidFill>
                  <a:srgbClr val="F7F7F7"/>
                </a:solidFill>
                <a:latin typeface="Arial"/>
                <a:cs typeface="Arial"/>
              </a:rPr>
              <a:t>majority. </a:t>
            </a:r>
            <a:r>
              <a:rPr sz="1300" spc="28" dirty="0">
                <a:solidFill>
                  <a:srgbClr val="F7F7F7"/>
                </a:solidFill>
                <a:latin typeface="Arial"/>
                <a:cs typeface="Arial"/>
              </a:rPr>
              <a:t>Enlist</a:t>
            </a:r>
            <a:r>
              <a:rPr sz="1300" spc="-40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300" spc="68" dirty="0">
                <a:solidFill>
                  <a:srgbClr val="F7F7F7"/>
                </a:solidFill>
                <a:latin typeface="Arial"/>
                <a:cs typeface="Arial"/>
              </a:rPr>
              <a:t>the</a:t>
            </a:r>
            <a:r>
              <a:rPr sz="1300" spc="-38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300" spc="30" dirty="0">
                <a:solidFill>
                  <a:srgbClr val="F7F7F7"/>
                </a:solidFill>
                <a:latin typeface="Arial"/>
                <a:cs typeface="Arial"/>
              </a:rPr>
              <a:t>help</a:t>
            </a:r>
            <a:r>
              <a:rPr sz="1300" spc="-40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300" spc="73" dirty="0">
                <a:solidFill>
                  <a:srgbClr val="F7F7F7"/>
                </a:solidFill>
                <a:latin typeface="Arial"/>
                <a:cs typeface="Arial"/>
              </a:rPr>
              <a:t>of</a:t>
            </a:r>
            <a:r>
              <a:rPr sz="1300" spc="-38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300" spc="57" dirty="0">
                <a:solidFill>
                  <a:srgbClr val="F7F7F7"/>
                </a:solidFill>
                <a:latin typeface="Arial"/>
                <a:cs typeface="Arial"/>
              </a:rPr>
              <a:t>community</a:t>
            </a:r>
            <a:r>
              <a:rPr sz="1300" spc="-38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300" spc="63" dirty="0">
                <a:solidFill>
                  <a:srgbClr val="F7F7F7"/>
                </a:solidFill>
                <a:latin typeface="Arial"/>
                <a:cs typeface="Arial"/>
              </a:rPr>
              <a:t>trusted</a:t>
            </a:r>
            <a:r>
              <a:rPr sz="1300" spc="-40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F7F7F7"/>
                </a:solidFill>
                <a:latin typeface="Arial"/>
                <a:cs typeface="Arial"/>
              </a:rPr>
              <a:t>organizations.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endParaRPr sz="1300">
              <a:latin typeface="Arial"/>
              <a:cs typeface="Arial"/>
            </a:endParaRPr>
          </a:p>
          <a:p>
            <a:pPr marL="6350">
              <a:lnSpc>
                <a:spcPct val="100000"/>
              </a:lnSpc>
            </a:pPr>
            <a:r>
              <a:rPr sz="1300" dirty="0">
                <a:solidFill>
                  <a:srgbClr val="F7F7F7"/>
                </a:solidFill>
                <a:latin typeface="Arial"/>
                <a:cs typeface="Arial"/>
              </a:rPr>
              <a:t>Hispanics are</a:t>
            </a:r>
            <a:r>
              <a:rPr sz="1300" spc="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300" spc="70" dirty="0">
                <a:solidFill>
                  <a:srgbClr val="F7F7F7"/>
                </a:solidFill>
                <a:latin typeface="Arial"/>
                <a:cs typeface="Arial"/>
              </a:rPr>
              <a:t>not</a:t>
            </a:r>
            <a:r>
              <a:rPr sz="1300" spc="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7F7F7"/>
                </a:solidFill>
                <a:latin typeface="Arial"/>
                <a:cs typeface="Arial"/>
              </a:rPr>
              <a:t>used</a:t>
            </a:r>
            <a:r>
              <a:rPr sz="1300" spc="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300" spc="78" dirty="0">
                <a:solidFill>
                  <a:srgbClr val="F7F7F7"/>
                </a:solidFill>
                <a:latin typeface="Arial"/>
                <a:cs typeface="Arial"/>
              </a:rPr>
              <a:t>to</a:t>
            </a:r>
            <a:r>
              <a:rPr sz="1300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300" spc="33" dirty="0">
                <a:solidFill>
                  <a:srgbClr val="F7F7F7"/>
                </a:solidFill>
                <a:latin typeface="Arial"/>
                <a:cs typeface="Arial"/>
              </a:rPr>
              <a:t>being</a:t>
            </a:r>
            <a:r>
              <a:rPr sz="1300" spc="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7F7F7"/>
                </a:solidFill>
                <a:latin typeface="Arial"/>
                <a:cs typeface="Arial"/>
              </a:rPr>
              <a:t>asked</a:t>
            </a:r>
            <a:r>
              <a:rPr sz="1300" spc="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300" spc="33" dirty="0">
                <a:solidFill>
                  <a:srgbClr val="F7F7F7"/>
                </a:solidFill>
                <a:latin typeface="Arial"/>
                <a:cs typeface="Arial"/>
              </a:rPr>
              <a:t>feedback</a:t>
            </a:r>
            <a:r>
              <a:rPr sz="1300" spc="3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F7F7F7"/>
                </a:solidFill>
                <a:latin typeface="Arial"/>
                <a:cs typeface="Arial"/>
              </a:rPr>
              <a:t>or</a:t>
            </a:r>
            <a:r>
              <a:rPr sz="1300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F7F7F7"/>
                </a:solidFill>
                <a:latin typeface="Arial"/>
                <a:cs typeface="Arial"/>
              </a:rPr>
              <a:t>participating.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07A7-7719-3843-C6E9-ABF5B5BF3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964" y="1292573"/>
            <a:ext cx="6866474" cy="830997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dirty="0"/>
              <a:t>Learn more about NDSC Spanish Social Media pages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02C37-84E1-5EAE-052F-F3FDCCFEB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422" y="2275241"/>
            <a:ext cx="6203315" cy="2677656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a typeface="Calibri"/>
                <a:cs typeface="Calibri"/>
              </a:rPr>
              <a:t>Facebook: @NDSCEE</a:t>
            </a:r>
          </a:p>
          <a:p>
            <a:r>
              <a:rPr lang="en-US" sz="2400" dirty="0">
                <a:solidFill>
                  <a:schemeClr val="bg1"/>
                </a:solidFill>
                <a:ea typeface="Calibri"/>
                <a:cs typeface="Calibri"/>
              </a:rPr>
              <a:t>Instagram:@NDSCEE</a:t>
            </a:r>
          </a:p>
          <a:p>
            <a:r>
              <a:rPr lang="en-US" sz="2400" dirty="0">
                <a:solidFill>
                  <a:schemeClr val="bg1"/>
                </a:solidFill>
                <a:ea typeface="Calibri"/>
                <a:cs typeface="Calibri"/>
              </a:rPr>
              <a:t>Website: 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https://www.ndsccenter.org/</a:t>
            </a:r>
            <a:endParaRPr lang="en-US" sz="2400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2400" dirty="0">
                <a:solidFill>
                  <a:schemeClr val="bg1"/>
                </a:solidFill>
                <a:ea typeface="Calibri"/>
                <a:cs typeface="Calibri"/>
              </a:rPr>
              <a:t>Email: </a:t>
            </a: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magaly@ndsccenter.org</a:t>
            </a:r>
          </a:p>
          <a:p>
            <a:r>
              <a:rPr lang="en-US" sz="2400" dirty="0">
                <a:solidFill>
                  <a:schemeClr val="bg1"/>
                </a:solidFill>
                <a:ea typeface="Calibri"/>
                <a:cs typeface="Calibri"/>
              </a:rPr>
              <a:t>WhatsApp Phone #: 1(678)658-0484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DA8246B4-9BFC-F867-EBB2-B742C4730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24" y="4952586"/>
            <a:ext cx="47625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57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e0e227d-66a9-4839-ac63-1359af84a10b">
      <Terms xmlns="http://schemas.microsoft.com/office/infopath/2007/PartnerControls"/>
    </lcf76f155ced4ddcb4097134ff3c332f>
    <TaxCatchAll xmlns="8ce2d35f-2ec9-40a5-ba4a-a6f38d28ebd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838A97BBDDA64BAFE926C1E1FD1678" ma:contentTypeVersion="17" ma:contentTypeDescription="Create a new document." ma:contentTypeScope="" ma:versionID="332a13083c209e165d1c0b4b44835d89">
  <xsd:schema xmlns:xsd="http://www.w3.org/2001/XMLSchema" xmlns:xs="http://www.w3.org/2001/XMLSchema" xmlns:p="http://schemas.microsoft.com/office/2006/metadata/properties" xmlns:ns2="6e0e227d-66a9-4839-ac63-1359af84a10b" xmlns:ns3="8ce2d35f-2ec9-40a5-ba4a-a6f38d28ebd2" targetNamespace="http://schemas.microsoft.com/office/2006/metadata/properties" ma:root="true" ma:fieldsID="e4546a86e80b7f5bd666043f13d4e69f" ns2:_="" ns3:_="">
    <xsd:import namespace="6e0e227d-66a9-4839-ac63-1359af84a10b"/>
    <xsd:import namespace="8ce2d35f-2ec9-40a5-ba4a-a6f38d28eb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e227d-66a9-4839-ac63-1359af84a1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6d96783-f69f-464d-b4f6-7e0963237b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2d35f-2ec9-40a5-ba4a-a6f38d28ebd2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d47d7bc6-02aa-4c37-be2d-080bd4129dc9}" ma:internalName="TaxCatchAll" ma:showField="CatchAllData" ma:web="8ce2d35f-2ec9-40a5-ba4a-a6f38d28eb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9B6373-46B0-4ED8-939C-102B5B7D0B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AB0C34-D528-49EA-96FB-48D8B0EBFE75}">
  <ds:schemaRefs>
    <ds:schemaRef ds:uri="http://schemas.microsoft.com/office/2006/metadata/properties"/>
    <ds:schemaRef ds:uri="http://schemas.microsoft.com/office/infopath/2007/PartnerControls"/>
    <ds:schemaRef ds:uri="6e0e227d-66a9-4839-ac63-1359af84a10b"/>
    <ds:schemaRef ds:uri="8ce2d35f-2ec9-40a5-ba4a-a6f38d28ebd2"/>
  </ds:schemaRefs>
</ds:datastoreItem>
</file>

<file path=customXml/itemProps3.xml><?xml version="1.0" encoding="utf-8"?>
<ds:datastoreItem xmlns:ds="http://schemas.openxmlformats.org/officeDocument/2006/customXml" ds:itemID="{08604C8A-54CD-4F4C-B3F6-86410C7E6F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0e227d-66a9-4839-ac63-1359af84a10b"/>
    <ds:schemaRef ds:uri="8ce2d35f-2ec9-40a5-ba4a-a6f38d28eb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office theme</vt:lpstr>
      <vt:lpstr>Five Ways to Engage Diverse Populations</vt:lpstr>
      <vt:lpstr>Reaching Out and Reaching In</vt:lpstr>
      <vt:lpstr>Identify effective outreach strategies to engage diverse and historically underserved communities.</vt:lpstr>
      <vt:lpstr>EQUITY</vt:lpstr>
      <vt:lpstr>BUILDING BEYOND Inclusion</vt:lpstr>
      <vt:lpstr>LISTENING LEARNING &amp; Leading</vt:lpstr>
      <vt:lpstr>NDSC Multicultural Program Coordinator</vt:lpstr>
      <vt:lpstr>Top 5 tips to engage diverse populations</vt:lpstr>
      <vt:lpstr>Learn more about NDSC Spanish Social Media pages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Reaching Out</dc:title>
  <dc:creator>Kelli Caughman</dc:creator>
  <cp:keywords>DAGeWhdFhFI,BAEDBOmpLnk,0</cp:keywords>
  <cp:revision>92</cp:revision>
  <dcterms:created xsi:type="dcterms:W3CDTF">2025-06-24T20:06:42Z</dcterms:created>
  <dcterms:modified xsi:type="dcterms:W3CDTF">2025-07-11T00:29:42Z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2025-06-23T00:00:00Z</vt:filetime>
  </property>
  <property fmtid="{D5CDD505-2E9C-101B-9397-08002B2CF9AE}" pid="3" name="Creator">
    <vt:lpwstr>Canva</vt:lpwstr>
  </property>
  <property fmtid="{D5CDD505-2E9C-101B-9397-08002B2CF9AE}" pid="4" name="LastSaved">
    <vt:filetime>2025-06-24T00:00:00Z</vt:filetime>
  </property>
  <property fmtid="{D5CDD505-2E9C-101B-9397-08002B2CF9AE}" pid="5" name="Producer">
    <vt:lpwstr>Canva</vt:lpwstr>
  </property>
  <property fmtid="{D5CDD505-2E9C-101B-9397-08002B2CF9AE}" pid="6" name="ContentTypeId">
    <vt:lpwstr>0x0101006D838A97BBDDA64BAFE926C1E1FD1678</vt:lpwstr>
  </property>
  <property fmtid="{D5CDD505-2E9C-101B-9397-08002B2CF9AE}" pid="7" name="MediaServiceImageTags">
    <vt:lpwstr/>
  </property>
</Properties>
</file>