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embeddedFontLst>
    <p:embeddedFont>
      <p:font typeface="Adobe Caslon Pro 1" panose="020B0604020202020204" charset="0"/>
      <p:regular r:id="rId27"/>
    </p:embeddedFont>
    <p:embeddedFont>
      <p:font typeface="Adobe Caslon Pro 2" panose="020B0604020202020204" charset="0"/>
      <p:regular r:id="rId28"/>
    </p:embeddedFont>
    <p:embeddedFont>
      <p:font typeface="Nunito Sans" pitchFamily="2"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userDrawn="1">
          <p15:clr>
            <a:srgbClr val="A4A3A4"/>
          </p15:clr>
        </p15:guide>
        <p15:guide id="2" pos="14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1C7AF0-DDB1-2D1D-ECE2-7B59FA6F9F71}" v="38" dt="2025-07-16T16:51:15.7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1440"/>
        <p:guide pos="14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microsoft.com/office/2016/11/relationships/changesInfo" Target="changesInfos/changesInfo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h Jose" userId="S::leah@ndsccenter.org::025e01aa-dd08-4cf6-a6f6-d3fb306d4856" providerId="AD" clId="Web-{1A1C7AF0-DDB1-2D1D-ECE2-7B59FA6F9F71}"/>
    <pc:docChg chg="mod modSld modMainMaster setSldSz">
      <pc:chgData name="Leah Jose" userId="S::leah@ndsccenter.org::025e01aa-dd08-4cf6-a6f6-d3fb306d4856" providerId="AD" clId="Web-{1A1C7AF0-DDB1-2D1D-ECE2-7B59FA6F9F71}" dt="2025-07-16T16:49:02.024" v="24" actId="14100"/>
      <pc:docMkLst>
        <pc:docMk/>
      </pc:docMkLst>
      <pc:sldChg chg="modSp">
        <pc:chgData name="Leah Jose" userId="S::leah@ndsccenter.org::025e01aa-dd08-4cf6-a6f6-d3fb306d4856" providerId="AD" clId="Web-{1A1C7AF0-DDB1-2D1D-ECE2-7B59FA6F9F71}" dt="2025-07-16T16:45:51.422" v="0"/>
        <pc:sldMkLst>
          <pc:docMk/>
          <pc:sldMk cId="0" sldId="256"/>
        </pc:sldMkLst>
        <pc:spChg chg="mod">
          <ac:chgData name="Leah Jose" userId="S::leah@ndsccenter.org::025e01aa-dd08-4cf6-a6f6-d3fb306d4856" providerId="AD" clId="Web-{1A1C7AF0-DDB1-2D1D-ECE2-7B59FA6F9F71}" dt="2025-07-16T16:45:51.422" v="0"/>
          <ac:spMkLst>
            <pc:docMk/>
            <pc:sldMk cId="0" sldId="256"/>
            <ac:spMk id="2" creationId="{00000000-0000-0000-0000-000000000000}"/>
          </ac:spMkLst>
        </pc:spChg>
        <pc:spChg chg="mod">
          <ac:chgData name="Leah Jose" userId="S::leah@ndsccenter.org::025e01aa-dd08-4cf6-a6f6-d3fb306d4856" providerId="AD" clId="Web-{1A1C7AF0-DDB1-2D1D-ECE2-7B59FA6F9F71}" dt="2025-07-16T16:45:51.422" v="0"/>
          <ac:spMkLst>
            <pc:docMk/>
            <pc:sldMk cId="0" sldId="256"/>
            <ac:spMk id="3" creationId="{00000000-0000-0000-0000-000000000000}"/>
          </ac:spMkLst>
        </pc:spChg>
        <pc:spChg chg="mod">
          <ac:chgData name="Leah Jose" userId="S::leah@ndsccenter.org::025e01aa-dd08-4cf6-a6f6-d3fb306d4856" providerId="AD" clId="Web-{1A1C7AF0-DDB1-2D1D-ECE2-7B59FA6F9F71}" dt="2025-07-16T16:45:51.422" v="0"/>
          <ac:spMkLst>
            <pc:docMk/>
            <pc:sldMk cId="0" sldId="256"/>
            <ac:spMk id="4" creationId="{00000000-0000-0000-0000-000000000000}"/>
          </ac:spMkLst>
        </pc:spChg>
        <pc:spChg chg="mod">
          <ac:chgData name="Leah Jose" userId="S::leah@ndsccenter.org::025e01aa-dd08-4cf6-a6f6-d3fb306d4856" providerId="AD" clId="Web-{1A1C7AF0-DDB1-2D1D-ECE2-7B59FA6F9F71}" dt="2025-07-16T16:45:51.422" v="0"/>
          <ac:spMkLst>
            <pc:docMk/>
            <pc:sldMk cId="0" sldId="256"/>
            <ac:spMk id="5" creationId="{00000000-0000-0000-0000-000000000000}"/>
          </ac:spMkLst>
        </pc:spChg>
      </pc:sldChg>
      <pc:sldChg chg="modSp">
        <pc:chgData name="Leah Jose" userId="S::leah@ndsccenter.org::025e01aa-dd08-4cf6-a6f6-d3fb306d4856" providerId="AD" clId="Web-{1A1C7AF0-DDB1-2D1D-ECE2-7B59FA6F9F71}" dt="2025-07-16T16:46:16.157" v="3" actId="20577"/>
        <pc:sldMkLst>
          <pc:docMk/>
          <pc:sldMk cId="0" sldId="257"/>
        </pc:sldMkLst>
        <pc:spChg chg="mod">
          <ac:chgData name="Leah Jose" userId="S::leah@ndsccenter.org::025e01aa-dd08-4cf6-a6f6-d3fb306d4856" providerId="AD" clId="Web-{1A1C7AF0-DDB1-2D1D-ECE2-7B59FA6F9F71}" dt="2025-07-16T16:45:51.422" v="0"/>
          <ac:spMkLst>
            <pc:docMk/>
            <pc:sldMk cId="0" sldId="257"/>
            <ac:spMk id="2" creationId="{00000000-0000-0000-0000-000000000000}"/>
          </ac:spMkLst>
        </pc:spChg>
        <pc:spChg chg="mod">
          <ac:chgData name="Leah Jose" userId="S::leah@ndsccenter.org::025e01aa-dd08-4cf6-a6f6-d3fb306d4856" providerId="AD" clId="Web-{1A1C7AF0-DDB1-2D1D-ECE2-7B59FA6F9F71}" dt="2025-07-16T16:45:51.422" v="0"/>
          <ac:spMkLst>
            <pc:docMk/>
            <pc:sldMk cId="0" sldId="257"/>
            <ac:spMk id="3" creationId="{00000000-0000-0000-0000-000000000000}"/>
          </ac:spMkLst>
        </pc:spChg>
        <pc:spChg chg="mod">
          <ac:chgData name="Leah Jose" userId="S::leah@ndsccenter.org::025e01aa-dd08-4cf6-a6f6-d3fb306d4856" providerId="AD" clId="Web-{1A1C7AF0-DDB1-2D1D-ECE2-7B59FA6F9F71}" dt="2025-07-16T16:45:51.422" v="0"/>
          <ac:spMkLst>
            <pc:docMk/>
            <pc:sldMk cId="0" sldId="257"/>
            <ac:spMk id="4" creationId="{00000000-0000-0000-0000-000000000000}"/>
          </ac:spMkLst>
        </pc:spChg>
        <pc:spChg chg="mod">
          <ac:chgData name="Leah Jose" userId="S::leah@ndsccenter.org::025e01aa-dd08-4cf6-a6f6-d3fb306d4856" providerId="AD" clId="Web-{1A1C7AF0-DDB1-2D1D-ECE2-7B59FA6F9F71}" dt="2025-07-16T16:45:51.422" v="0"/>
          <ac:spMkLst>
            <pc:docMk/>
            <pc:sldMk cId="0" sldId="257"/>
            <ac:spMk id="5" creationId="{00000000-0000-0000-0000-000000000000}"/>
          </ac:spMkLst>
        </pc:spChg>
        <pc:spChg chg="mod">
          <ac:chgData name="Leah Jose" userId="S::leah@ndsccenter.org::025e01aa-dd08-4cf6-a6f6-d3fb306d4856" providerId="AD" clId="Web-{1A1C7AF0-DDB1-2D1D-ECE2-7B59FA6F9F71}" dt="2025-07-16T16:45:51.422" v="0"/>
          <ac:spMkLst>
            <pc:docMk/>
            <pc:sldMk cId="0" sldId="257"/>
            <ac:spMk id="6" creationId="{00000000-0000-0000-0000-000000000000}"/>
          </ac:spMkLst>
        </pc:spChg>
        <pc:spChg chg="mod">
          <ac:chgData name="Leah Jose" userId="S::leah@ndsccenter.org::025e01aa-dd08-4cf6-a6f6-d3fb306d4856" providerId="AD" clId="Web-{1A1C7AF0-DDB1-2D1D-ECE2-7B59FA6F9F71}" dt="2025-07-16T16:45:51.422" v="0"/>
          <ac:spMkLst>
            <pc:docMk/>
            <pc:sldMk cId="0" sldId="257"/>
            <ac:spMk id="7" creationId="{00000000-0000-0000-0000-000000000000}"/>
          </ac:spMkLst>
        </pc:spChg>
        <pc:spChg chg="mod">
          <ac:chgData name="Leah Jose" userId="S::leah@ndsccenter.org::025e01aa-dd08-4cf6-a6f6-d3fb306d4856" providerId="AD" clId="Web-{1A1C7AF0-DDB1-2D1D-ECE2-7B59FA6F9F71}" dt="2025-07-16T16:46:16.157" v="3" actId="20577"/>
          <ac:spMkLst>
            <pc:docMk/>
            <pc:sldMk cId="0" sldId="257"/>
            <ac:spMk id="8" creationId="{00000000-0000-0000-0000-000000000000}"/>
          </ac:spMkLst>
        </pc:spChg>
        <pc:spChg chg="mod">
          <ac:chgData name="Leah Jose" userId="S::leah@ndsccenter.org::025e01aa-dd08-4cf6-a6f6-d3fb306d4856" providerId="AD" clId="Web-{1A1C7AF0-DDB1-2D1D-ECE2-7B59FA6F9F71}" dt="2025-07-16T16:45:51.422" v="0"/>
          <ac:spMkLst>
            <pc:docMk/>
            <pc:sldMk cId="0" sldId="257"/>
            <ac:spMk id="9" creationId="{00000000-0000-0000-0000-000000000000}"/>
          </ac:spMkLst>
        </pc:spChg>
        <pc:spChg chg="mod">
          <ac:chgData name="Leah Jose" userId="S::leah@ndsccenter.org::025e01aa-dd08-4cf6-a6f6-d3fb306d4856" providerId="AD" clId="Web-{1A1C7AF0-DDB1-2D1D-ECE2-7B59FA6F9F71}" dt="2025-07-16T16:45:51.422" v="0"/>
          <ac:spMkLst>
            <pc:docMk/>
            <pc:sldMk cId="0" sldId="257"/>
            <ac:spMk id="10" creationId="{00000000-0000-0000-0000-000000000000}"/>
          </ac:spMkLst>
        </pc:spChg>
      </pc:sldChg>
      <pc:sldChg chg="modSp">
        <pc:chgData name="Leah Jose" userId="S::leah@ndsccenter.org::025e01aa-dd08-4cf6-a6f6-d3fb306d4856" providerId="AD" clId="Web-{1A1C7AF0-DDB1-2D1D-ECE2-7B59FA6F9F71}" dt="2025-07-16T16:45:51.422" v="0"/>
        <pc:sldMkLst>
          <pc:docMk/>
          <pc:sldMk cId="0" sldId="258"/>
        </pc:sldMkLst>
        <pc:spChg chg="mod">
          <ac:chgData name="Leah Jose" userId="S::leah@ndsccenter.org::025e01aa-dd08-4cf6-a6f6-d3fb306d4856" providerId="AD" clId="Web-{1A1C7AF0-DDB1-2D1D-ECE2-7B59FA6F9F71}" dt="2025-07-16T16:45:51.422" v="0"/>
          <ac:spMkLst>
            <pc:docMk/>
            <pc:sldMk cId="0" sldId="258"/>
            <ac:spMk id="2" creationId="{00000000-0000-0000-0000-000000000000}"/>
          </ac:spMkLst>
        </pc:spChg>
        <pc:spChg chg="mod">
          <ac:chgData name="Leah Jose" userId="S::leah@ndsccenter.org::025e01aa-dd08-4cf6-a6f6-d3fb306d4856" providerId="AD" clId="Web-{1A1C7AF0-DDB1-2D1D-ECE2-7B59FA6F9F71}" dt="2025-07-16T16:45:51.422" v="0"/>
          <ac:spMkLst>
            <pc:docMk/>
            <pc:sldMk cId="0" sldId="258"/>
            <ac:spMk id="3" creationId="{00000000-0000-0000-0000-000000000000}"/>
          </ac:spMkLst>
        </pc:spChg>
        <pc:spChg chg="mod">
          <ac:chgData name="Leah Jose" userId="S::leah@ndsccenter.org::025e01aa-dd08-4cf6-a6f6-d3fb306d4856" providerId="AD" clId="Web-{1A1C7AF0-DDB1-2D1D-ECE2-7B59FA6F9F71}" dt="2025-07-16T16:45:51.422" v="0"/>
          <ac:spMkLst>
            <pc:docMk/>
            <pc:sldMk cId="0" sldId="258"/>
            <ac:spMk id="4" creationId="{00000000-0000-0000-0000-000000000000}"/>
          </ac:spMkLst>
        </pc:spChg>
        <pc:spChg chg="mod">
          <ac:chgData name="Leah Jose" userId="S::leah@ndsccenter.org::025e01aa-dd08-4cf6-a6f6-d3fb306d4856" providerId="AD" clId="Web-{1A1C7AF0-DDB1-2D1D-ECE2-7B59FA6F9F71}" dt="2025-07-16T16:45:51.422" v="0"/>
          <ac:spMkLst>
            <pc:docMk/>
            <pc:sldMk cId="0" sldId="258"/>
            <ac:spMk id="5" creationId="{00000000-0000-0000-0000-000000000000}"/>
          </ac:spMkLst>
        </pc:spChg>
        <pc:spChg chg="mod">
          <ac:chgData name="Leah Jose" userId="S::leah@ndsccenter.org::025e01aa-dd08-4cf6-a6f6-d3fb306d4856" providerId="AD" clId="Web-{1A1C7AF0-DDB1-2D1D-ECE2-7B59FA6F9F71}" dt="2025-07-16T16:45:51.422" v="0"/>
          <ac:spMkLst>
            <pc:docMk/>
            <pc:sldMk cId="0" sldId="258"/>
            <ac:spMk id="6" creationId="{00000000-0000-0000-0000-000000000000}"/>
          </ac:spMkLst>
        </pc:spChg>
        <pc:spChg chg="mod">
          <ac:chgData name="Leah Jose" userId="S::leah@ndsccenter.org::025e01aa-dd08-4cf6-a6f6-d3fb306d4856" providerId="AD" clId="Web-{1A1C7AF0-DDB1-2D1D-ECE2-7B59FA6F9F71}" dt="2025-07-16T16:45:51.422" v="0"/>
          <ac:spMkLst>
            <pc:docMk/>
            <pc:sldMk cId="0" sldId="258"/>
            <ac:spMk id="7" creationId="{00000000-0000-0000-0000-000000000000}"/>
          </ac:spMkLst>
        </pc:spChg>
        <pc:spChg chg="mod">
          <ac:chgData name="Leah Jose" userId="S::leah@ndsccenter.org::025e01aa-dd08-4cf6-a6f6-d3fb306d4856" providerId="AD" clId="Web-{1A1C7AF0-DDB1-2D1D-ECE2-7B59FA6F9F71}" dt="2025-07-16T16:45:51.422" v="0"/>
          <ac:spMkLst>
            <pc:docMk/>
            <pc:sldMk cId="0" sldId="258"/>
            <ac:spMk id="8" creationId="{00000000-0000-0000-0000-000000000000}"/>
          </ac:spMkLst>
        </pc:spChg>
        <pc:spChg chg="mod">
          <ac:chgData name="Leah Jose" userId="S::leah@ndsccenter.org::025e01aa-dd08-4cf6-a6f6-d3fb306d4856" providerId="AD" clId="Web-{1A1C7AF0-DDB1-2D1D-ECE2-7B59FA6F9F71}" dt="2025-07-16T16:45:51.422" v="0"/>
          <ac:spMkLst>
            <pc:docMk/>
            <pc:sldMk cId="0" sldId="258"/>
            <ac:spMk id="9" creationId="{00000000-0000-0000-0000-000000000000}"/>
          </ac:spMkLst>
        </pc:spChg>
        <pc:spChg chg="mod">
          <ac:chgData name="Leah Jose" userId="S::leah@ndsccenter.org::025e01aa-dd08-4cf6-a6f6-d3fb306d4856" providerId="AD" clId="Web-{1A1C7AF0-DDB1-2D1D-ECE2-7B59FA6F9F71}" dt="2025-07-16T16:45:51.422" v="0"/>
          <ac:spMkLst>
            <pc:docMk/>
            <pc:sldMk cId="0" sldId="258"/>
            <ac:spMk id="10" creationId="{00000000-0000-0000-0000-000000000000}"/>
          </ac:spMkLst>
        </pc:spChg>
      </pc:sldChg>
      <pc:sldChg chg="modSp">
        <pc:chgData name="Leah Jose" userId="S::leah@ndsccenter.org::025e01aa-dd08-4cf6-a6f6-d3fb306d4856" providerId="AD" clId="Web-{1A1C7AF0-DDB1-2D1D-ECE2-7B59FA6F9F71}" dt="2025-07-16T16:45:51.422" v="0"/>
        <pc:sldMkLst>
          <pc:docMk/>
          <pc:sldMk cId="0" sldId="259"/>
        </pc:sldMkLst>
        <pc:spChg chg="mod">
          <ac:chgData name="Leah Jose" userId="S::leah@ndsccenter.org::025e01aa-dd08-4cf6-a6f6-d3fb306d4856" providerId="AD" clId="Web-{1A1C7AF0-DDB1-2D1D-ECE2-7B59FA6F9F71}" dt="2025-07-16T16:45:51.422" v="0"/>
          <ac:spMkLst>
            <pc:docMk/>
            <pc:sldMk cId="0" sldId="259"/>
            <ac:spMk id="2" creationId="{00000000-0000-0000-0000-000000000000}"/>
          </ac:spMkLst>
        </pc:spChg>
        <pc:spChg chg="mod">
          <ac:chgData name="Leah Jose" userId="S::leah@ndsccenter.org::025e01aa-dd08-4cf6-a6f6-d3fb306d4856" providerId="AD" clId="Web-{1A1C7AF0-DDB1-2D1D-ECE2-7B59FA6F9F71}" dt="2025-07-16T16:45:51.422" v="0"/>
          <ac:spMkLst>
            <pc:docMk/>
            <pc:sldMk cId="0" sldId="259"/>
            <ac:spMk id="3" creationId="{00000000-0000-0000-0000-000000000000}"/>
          </ac:spMkLst>
        </pc:spChg>
        <pc:spChg chg="mod">
          <ac:chgData name="Leah Jose" userId="S::leah@ndsccenter.org::025e01aa-dd08-4cf6-a6f6-d3fb306d4856" providerId="AD" clId="Web-{1A1C7AF0-DDB1-2D1D-ECE2-7B59FA6F9F71}" dt="2025-07-16T16:45:51.422" v="0"/>
          <ac:spMkLst>
            <pc:docMk/>
            <pc:sldMk cId="0" sldId="259"/>
            <ac:spMk id="4" creationId="{00000000-0000-0000-0000-000000000000}"/>
          </ac:spMkLst>
        </pc:spChg>
        <pc:spChg chg="mod">
          <ac:chgData name="Leah Jose" userId="S::leah@ndsccenter.org::025e01aa-dd08-4cf6-a6f6-d3fb306d4856" providerId="AD" clId="Web-{1A1C7AF0-DDB1-2D1D-ECE2-7B59FA6F9F71}" dt="2025-07-16T16:45:51.422" v="0"/>
          <ac:spMkLst>
            <pc:docMk/>
            <pc:sldMk cId="0" sldId="259"/>
            <ac:spMk id="7" creationId="{00000000-0000-0000-0000-000000000000}"/>
          </ac:spMkLst>
        </pc:spChg>
        <pc:spChg chg="mod">
          <ac:chgData name="Leah Jose" userId="S::leah@ndsccenter.org::025e01aa-dd08-4cf6-a6f6-d3fb306d4856" providerId="AD" clId="Web-{1A1C7AF0-DDB1-2D1D-ECE2-7B59FA6F9F71}" dt="2025-07-16T16:45:51.422" v="0"/>
          <ac:spMkLst>
            <pc:docMk/>
            <pc:sldMk cId="0" sldId="259"/>
            <ac:spMk id="8" creationId="{00000000-0000-0000-0000-000000000000}"/>
          </ac:spMkLst>
        </pc:spChg>
        <pc:spChg chg="mod">
          <ac:chgData name="Leah Jose" userId="S::leah@ndsccenter.org::025e01aa-dd08-4cf6-a6f6-d3fb306d4856" providerId="AD" clId="Web-{1A1C7AF0-DDB1-2D1D-ECE2-7B59FA6F9F71}" dt="2025-07-16T16:45:51.422" v="0"/>
          <ac:spMkLst>
            <pc:docMk/>
            <pc:sldMk cId="0" sldId="259"/>
            <ac:spMk id="11" creationId="{00000000-0000-0000-0000-000000000000}"/>
          </ac:spMkLst>
        </pc:spChg>
        <pc:spChg chg="mod">
          <ac:chgData name="Leah Jose" userId="S::leah@ndsccenter.org::025e01aa-dd08-4cf6-a6f6-d3fb306d4856" providerId="AD" clId="Web-{1A1C7AF0-DDB1-2D1D-ECE2-7B59FA6F9F71}" dt="2025-07-16T16:45:51.422" v="0"/>
          <ac:spMkLst>
            <pc:docMk/>
            <pc:sldMk cId="0" sldId="259"/>
            <ac:spMk id="12" creationId="{00000000-0000-0000-0000-000000000000}"/>
          </ac:spMkLst>
        </pc:spChg>
        <pc:spChg chg="mod">
          <ac:chgData name="Leah Jose" userId="S::leah@ndsccenter.org::025e01aa-dd08-4cf6-a6f6-d3fb306d4856" providerId="AD" clId="Web-{1A1C7AF0-DDB1-2D1D-ECE2-7B59FA6F9F71}" dt="2025-07-16T16:45:51.422" v="0"/>
          <ac:spMkLst>
            <pc:docMk/>
            <pc:sldMk cId="0" sldId="259"/>
            <ac:spMk id="15" creationId="{00000000-0000-0000-0000-000000000000}"/>
          </ac:spMkLst>
        </pc:spChg>
        <pc:spChg chg="mod">
          <ac:chgData name="Leah Jose" userId="S::leah@ndsccenter.org::025e01aa-dd08-4cf6-a6f6-d3fb306d4856" providerId="AD" clId="Web-{1A1C7AF0-DDB1-2D1D-ECE2-7B59FA6F9F71}" dt="2025-07-16T16:45:51.422" v="0"/>
          <ac:spMkLst>
            <pc:docMk/>
            <pc:sldMk cId="0" sldId="259"/>
            <ac:spMk id="16" creationId="{00000000-0000-0000-0000-000000000000}"/>
          </ac:spMkLst>
        </pc:spChg>
        <pc:grpChg chg="mod">
          <ac:chgData name="Leah Jose" userId="S::leah@ndsccenter.org::025e01aa-dd08-4cf6-a6f6-d3fb306d4856" providerId="AD" clId="Web-{1A1C7AF0-DDB1-2D1D-ECE2-7B59FA6F9F71}" dt="2025-07-16T16:45:51.422" v="0"/>
          <ac:grpSpMkLst>
            <pc:docMk/>
            <pc:sldMk cId="0" sldId="259"/>
            <ac:grpSpMk id="5" creationId="{00000000-0000-0000-0000-000000000000}"/>
          </ac:grpSpMkLst>
        </pc:grpChg>
      </pc:sldChg>
      <pc:sldChg chg="modSp">
        <pc:chgData name="Leah Jose" userId="S::leah@ndsccenter.org::025e01aa-dd08-4cf6-a6f6-d3fb306d4856" providerId="AD" clId="Web-{1A1C7AF0-DDB1-2D1D-ECE2-7B59FA6F9F71}" dt="2025-07-16T16:47:19.004" v="12" actId="1076"/>
        <pc:sldMkLst>
          <pc:docMk/>
          <pc:sldMk cId="0" sldId="260"/>
        </pc:sldMkLst>
        <pc:spChg chg="mod">
          <ac:chgData name="Leah Jose" userId="S::leah@ndsccenter.org::025e01aa-dd08-4cf6-a6f6-d3fb306d4856" providerId="AD" clId="Web-{1A1C7AF0-DDB1-2D1D-ECE2-7B59FA6F9F71}" dt="2025-07-16T16:45:51.422" v="0"/>
          <ac:spMkLst>
            <pc:docMk/>
            <pc:sldMk cId="0" sldId="260"/>
            <ac:spMk id="2" creationId="{00000000-0000-0000-0000-000000000000}"/>
          </ac:spMkLst>
        </pc:spChg>
        <pc:spChg chg="mod">
          <ac:chgData name="Leah Jose" userId="S::leah@ndsccenter.org::025e01aa-dd08-4cf6-a6f6-d3fb306d4856" providerId="AD" clId="Web-{1A1C7AF0-DDB1-2D1D-ECE2-7B59FA6F9F71}" dt="2025-07-16T16:45:51.422" v="0"/>
          <ac:spMkLst>
            <pc:docMk/>
            <pc:sldMk cId="0" sldId="260"/>
            <ac:spMk id="3" creationId="{00000000-0000-0000-0000-000000000000}"/>
          </ac:spMkLst>
        </pc:spChg>
        <pc:spChg chg="mod">
          <ac:chgData name="Leah Jose" userId="S::leah@ndsccenter.org::025e01aa-dd08-4cf6-a6f6-d3fb306d4856" providerId="AD" clId="Web-{1A1C7AF0-DDB1-2D1D-ECE2-7B59FA6F9F71}" dt="2025-07-16T16:45:51.422" v="0"/>
          <ac:spMkLst>
            <pc:docMk/>
            <pc:sldMk cId="0" sldId="260"/>
            <ac:spMk id="4" creationId="{00000000-0000-0000-0000-000000000000}"/>
          </ac:spMkLst>
        </pc:spChg>
        <pc:spChg chg="mod">
          <ac:chgData name="Leah Jose" userId="S::leah@ndsccenter.org::025e01aa-dd08-4cf6-a6f6-d3fb306d4856" providerId="AD" clId="Web-{1A1C7AF0-DDB1-2D1D-ECE2-7B59FA6F9F71}" dt="2025-07-16T16:45:51.422" v="0"/>
          <ac:spMkLst>
            <pc:docMk/>
            <pc:sldMk cId="0" sldId="260"/>
            <ac:spMk id="7" creationId="{00000000-0000-0000-0000-000000000000}"/>
          </ac:spMkLst>
        </pc:spChg>
        <pc:spChg chg="mod">
          <ac:chgData name="Leah Jose" userId="S::leah@ndsccenter.org::025e01aa-dd08-4cf6-a6f6-d3fb306d4856" providerId="AD" clId="Web-{1A1C7AF0-DDB1-2D1D-ECE2-7B59FA6F9F71}" dt="2025-07-16T16:46:53.456" v="7" actId="14100"/>
          <ac:spMkLst>
            <pc:docMk/>
            <pc:sldMk cId="0" sldId="260"/>
            <ac:spMk id="8" creationId="{00000000-0000-0000-0000-000000000000}"/>
          </ac:spMkLst>
        </pc:spChg>
        <pc:spChg chg="mod">
          <ac:chgData name="Leah Jose" userId="S::leah@ndsccenter.org::025e01aa-dd08-4cf6-a6f6-d3fb306d4856" providerId="AD" clId="Web-{1A1C7AF0-DDB1-2D1D-ECE2-7B59FA6F9F71}" dt="2025-07-16T16:45:51.422" v="0"/>
          <ac:spMkLst>
            <pc:docMk/>
            <pc:sldMk cId="0" sldId="260"/>
            <ac:spMk id="11" creationId="{00000000-0000-0000-0000-000000000000}"/>
          </ac:spMkLst>
        </pc:spChg>
        <pc:spChg chg="mod">
          <ac:chgData name="Leah Jose" userId="S::leah@ndsccenter.org::025e01aa-dd08-4cf6-a6f6-d3fb306d4856" providerId="AD" clId="Web-{1A1C7AF0-DDB1-2D1D-ECE2-7B59FA6F9F71}" dt="2025-07-16T16:47:19.004" v="12" actId="1076"/>
          <ac:spMkLst>
            <pc:docMk/>
            <pc:sldMk cId="0" sldId="260"/>
            <ac:spMk id="12" creationId="{00000000-0000-0000-0000-000000000000}"/>
          </ac:spMkLst>
        </pc:spChg>
        <pc:spChg chg="mod">
          <ac:chgData name="Leah Jose" userId="S::leah@ndsccenter.org::025e01aa-dd08-4cf6-a6f6-d3fb306d4856" providerId="AD" clId="Web-{1A1C7AF0-DDB1-2D1D-ECE2-7B59FA6F9F71}" dt="2025-07-16T16:45:51.422" v="0"/>
          <ac:spMkLst>
            <pc:docMk/>
            <pc:sldMk cId="0" sldId="260"/>
            <ac:spMk id="15" creationId="{00000000-0000-0000-0000-000000000000}"/>
          </ac:spMkLst>
        </pc:spChg>
        <pc:spChg chg="mod">
          <ac:chgData name="Leah Jose" userId="S::leah@ndsccenter.org::025e01aa-dd08-4cf6-a6f6-d3fb306d4856" providerId="AD" clId="Web-{1A1C7AF0-DDB1-2D1D-ECE2-7B59FA6F9F71}" dt="2025-07-16T16:47:03.816" v="9" actId="14100"/>
          <ac:spMkLst>
            <pc:docMk/>
            <pc:sldMk cId="0" sldId="260"/>
            <ac:spMk id="16" creationId="{00000000-0000-0000-0000-000000000000}"/>
          </ac:spMkLst>
        </pc:spChg>
        <pc:grpChg chg="mod">
          <ac:chgData name="Leah Jose" userId="S::leah@ndsccenter.org::025e01aa-dd08-4cf6-a6f6-d3fb306d4856" providerId="AD" clId="Web-{1A1C7AF0-DDB1-2D1D-ECE2-7B59FA6F9F71}" dt="2025-07-16T16:45:51.422" v="0"/>
          <ac:grpSpMkLst>
            <pc:docMk/>
            <pc:sldMk cId="0" sldId="260"/>
            <ac:grpSpMk id="5" creationId="{00000000-0000-0000-0000-000000000000}"/>
          </ac:grpSpMkLst>
        </pc:grpChg>
        <pc:grpChg chg="mod">
          <ac:chgData name="Leah Jose" userId="S::leah@ndsccenter.org::025e01aa-dd08-4cf6-a6f6-d3fb306d4856" providerId="AD" clId="Web-{1A1C7AF0-DDB1-2D1D-ECE2-7B59FA6F9F71}" dt="2025-07-16T16:47:13.660" v="11" actId="14100"/>
          <ac:grpSpMkLst>
            <pc:docMk/>
            <pc:sldMk cId="0" sldId="260"/>
            <ac:grpSpMk id="9" creationId="{00000000-0000-0000-0000-000000000000}"/>
          </ac:grpSpMkLst>
        </pc:grpChg>
        <pc:grpChg chg="mod">
          <ac:chgData name="Leah Jose" userId="S::leah@ndsccenter.org::025e01aa-dd08-4cf6-a6f6-d3fb306d4856" providerId="AD" clId="Web-{1A1C7AF0-DDB1-2D1D-ECE2-7B59FA6F9F71}" dt="2025-07-16T16:46:42.971" v="5" actId="14100"/>
          <ac:grpSpMkLst>
            <pc:docMk/>
            <pc:sldMk cId="0" sldId="260"/>
            <ac:grpSpMk id="13" creationId="{00000000-0000-0000-0000-000000000000}"/>
          </ac:grpSpMkLst>
        </pc:grpChg>
      </pc:sldChg>
      <pc:sldChg chg="modSp">
        <pc:chgData name="Leah Jose" userId="S::leah@ndsccenter.org::025e01aa-dd08-4cf6-a6f6-d3fb306d4856" providerId="AD" clId="Web-{1A1C7AF0-DDB1-2D1D-ECE2-7B59FA6F9F71}" dt="2025-07-16T16:47:28.551" v="13" actId="1076"/>
        <pc:sldMkLst>
          <pc:docMk/>
          <pc:sldMk cId="0" sldId="261"/>
        </pc:sldMkLst>
        <pc:spChg chg="mod">
          <ac:chgData name="Leah Jose" userId="S::leah@ndsccenter.org::025e01aa-dd08-4cf6-a6f6-d3fb306d4856" providerId="AD" clId="Web-{1A1C7AF0-DDB1-2D1D-ECE2-7B59FA6F9F71}" dt="2025-07-16T16:45:51.422" v="0"/>
          <ac:spMkLst>
            <pc:docMk/>
            <pc:sldMk cId="0" sldId="261"/>
            <ac:spMk id="2" creationId="{00000000-0000-0000-0000-000000000000}"/>
          </ac:spMkLst>
        </pc:spChg>
        <pc:spChg chg="mod">
          <ac:chgData name="Leah Jose" userId="S::leah@ndsccenter.org::025e01aa-dd08-4cf6-a6f6-d3fb306d4856" providerId="AD" clId="Web-{1A1C7AF0-DDB1-2D1D-ECE2-7B59FA6F9F71}" dt="2025-07-16T16:45:51.422" v="0"/>
          <ac:spMkLst>
            <pc:docMk/>
            <pc:sldMk cId="0" sldId="261"/>
            <ac:spMk id="3" creationId="{00000000-0000-0000-0000-000000000000}"/>
          </ac:spMkLst>
        </pc:spChg>
        <pc:spChg chg="mod">
          <ac:chgData name="Leah Jose" userId="S::leah@ndsccenter.org::025e01aa-dd08-4cf6-a6f6-d3fb306d4856" providerId="AD" clId="Web-{1A1C7AF0-DDB1-2D1D-ECE2-7B59FA6F9F71}" dt="2025-07-16T16:45:51.422" v="0"/>
          <ac:spMkLst>
            <pc:docMk/>
            <pc:sldMk cId="0" sldId="261"/>
            <ac:spMk id="4" creationId="{00000000-0000-0000-0000-000000000000}"/>
          </ac:spMkLst>
        </pc:spChg>
        <pc:spChg chg="mod">
          <ac:chgData name="Leah Jose" userId="S::leah@ndsccenter.org::025e01aa-dd08-4cf6-a6f6-d3fb306d4856" providerId="AD" clId="Web-{1A1C7AF0-DDB1-2D1D-ECE2-7B59FA6F9F71}" dt="2025-07-16T16:45:51.422" v="0"/>
          <ac:spMkLst>
            <pc:docMk/>
            <pc:sldMk cId="0" sldId="261"/>
            <ac:spMk id="7" creationId="{00000000-0000-0000-0000-000000000000}"/>
          </ac:spMkLst>
        </pc:spChg>
        <pc:spChg chg="mod">
          <ac:chgData name="Leah Jose" userId="S::leah@ndsccenter.org::025e01aa-dd08-4cf6-a6f6-d3fb306d4856" providerId="AD" clId="Web-{1A1C7AF0-DDB1-2D1D-ECE2-7B59FA6F9F71}" dt="2025-07-16T16:45:51.422" v="0"/>
          <ac:spMkLst>
            <pc:docMk/>
            <pc:sldMk cId="0" sldId="261"/>
            <ac:spMk id="11" creationId="{00000000-0000-0000-0000-000000000000}"/>
          </ac:spMkLst>
        </pc:spChg>
        <pc:spChg chg="mod">
          <ac:chgData name="Leah Jose" userId="S::leah@ndsccenter.org::025e01aa-dd08-4cf6-a6f6-d3fb306d4856" providerId="AD" clId="Web-{1A1C7AF0-DDB1-2D1D-ECE2-7B59FA6F9F71}" dt="2025-07-16T16:45:51.422" v="0"/>
          <ac:spMkLst>
            <pc:docMk/>
            <pc:sldMk cId="0" sldId="261"/>
            <ac:spMk id="12" creationId="{00000000-0000-0000-0000-000000000000}"/>
          </ac:spMkLst>
        </pc:spChg>
        <pc:spChg chg="mod">
          <ac:chgData name="Leah Jose" userId="S::leah@ndsccenter.org::025e01aa-dd08-4cf6-a6f6-d3fb306d4856" providerId="AD" clId="Web-{1A1C7AF0-DDB1-2D1D-ECE2-7B59FA6F9F71}" dt="2025-07-16T16:45:51.422" v="0"/>
          <ac:spMkLst>
            <pc:docMk/>
            <pc:sldMk cId="0" sldId="261"/>
            <ac:spMk id="15" creationId="{00000000-0000-0000-0000-000000000000}"/>
          </ac:spMkLst>
        </pc:spChg>
        <pc:spChg chg="mod">
          <ac:chgData name="Leah Jose" userId="S::leah@ndsccenter.org::025e01aa-dd08-4cf6-a6f6-d3fb306d4856" providerId="AD" clId="Web-{1A1C7AF0-DDB1-2D1D-ECE2-7B59FA6F9F71}" dt="2025-07-16T16:47:28.551" v="13" actId="1076"/>
          <ac:spMkLst>
            <pc:docMk/>
            <pc:sldMk cId="0" sldId="261"/>
            <ac:spMk id="16" creationId="{00000000-0000-0000-0000-000000000000}"/>
          </ac:spMkLst>
        </pc:spChg>
        <pc:spChg chg="mod">
          <ac:chgData name="Leah Jose" userId="S::leah@ndsccenter.org::025e01aa-dd08-4cf6-a6f6-d3fb306d4856" providerId="AD" clId="Web-{1A1C7AF0-DDB1-2D1D-ECE2-7B59FA6F9F71}" dt="2025-07-16T16:45:51.422" v="0"/>
          <ac:spMkLst>
            <pc:docMk/>
            <pc:sldMk cId="0" sldId="261"/>
            <ac:spMk id="19" creationId="{00000000-0000-0000-0000-000000000000}"/>
          </ac:spMkLst>
        </pc:spChg>
        <pc:spChg chg="mod">
          <ac:chgData name="Leah Jose" userId="S::leah@ndsccenter.org::025e01aa-dd08-4cf6-a6f6-d3fb306d4856" providerId="AD" clId="Web-{1A1C7AF0-DDB1-2D1D-ECE2-7B59FA6F9F71}" dt="2025-07-16T16:45:51.422" v="0"/>
          <ac:spMkLst>
            <pc:docMk/>
            <pc:sldMk cId="0" sldId="261"/>
            <ac:spMk id="20" creationId="{00000000-0000-0000-0000-000000000000}"/>
          </ac:spMkLst>
        </pc:spChg>
      </pc:sldChg>
      <pc:sldChg chg="modSp">
        <pc:chgData name="Leah Jose" userId="S::leah@ndsccenter.org::025e01aa-dd08-4cf6-a6f6-d3fb306d4856" providerId="AD" clId="Web-{1A1C7AF0-DDB1-2D1D-ECE2-7B59FA6F9F71}" dt="2025-07-16T16:45:51.422" v="0"/>
        <pc:sldMkLst>
          <pc:docMk/>
          <pc:sldMk cId="0" sldId="262"/>
        </pc:sldMkLst>
        <pc:spChg chg="mod">
          <ac:chgData name="Leah Jose" userId="S::leah@ndsccenter.org::025e01aa-dd08-4cf6-a6f6-d3fb306d4856" providerId="AD" clId="Web-{1A1C7AF0-DDB1-2D1D-ECE2-7B59FA6F9F71}" dt="2025-07-16T16:45:51.422" v="0"/>
          <ac:spMkLst>
            <pc:docMk/>
            <pc:sldMk cId="0" sldId="262"/>
            <ac:spMk id="2" creationId="{00000000-0000-0000-0000-000000000000}"/>
          </ac:spMkLst>
        </pc:spChg>
        <pc:spChg chg="mod">
          <ac:chgData name="Leah Jose" userId="S::leah@ndsccenter.org::025e01aa-dd08-4cf6-a6f6-d3fb306d4856" providerId="AD" clId="Web-{1A1C7AF0-DDB1-2D1D-ECE2-7B59FA6F9F71}" dt="2025-07-16T16:45:51.422" v="0"/>
          <ac:spMkLst>
            <pc:docMk/>
            <pc:sldMk cId="0" sldId="262"/>
            <ac:spMk id="3" creationId="{00000000-0000-0000-0000-000000000000}"/>
          </ac:spMkLst>
        </pc:spChg>
        <pc:spChg chg="mod">
          <ac:chgData name="Leah Jose" userId="S::leah@ndsccenter.org::025e01aa-dd08-4cf6-a6f6-d3fb306d4856" providerId="AD" clId="Web-{1A1C7AF0-DDB1-2D1D-ECE2-7B59FA6F9F71}" dt="2025-07-16T16:45:51.422" v="0"/>
          <ac:spMkLst>
            <pc:docMk/>
            <pc:sldMk cId="0" sldId="262"/>
            <ac:spMk id="4" creationId="{00000000-0000-0000-0000-000000000000}"/>
          </ac:spMkLst>
        </pc:spChg>
        <pc:spChg chg="mod">
          <ac:chgData name="Leah Jose" userId="S::leah@ndsccenter.org::025e01aa-dd08-4cf6-a6f6-d3fb306d4856" providerId="AD" clId="Web-{1A1C7AF0-DDB1-2D1D-ECE2-7B59FA6F9F71}" dt="2025-07-16T16:45:51.422" v="0"/>
          <ac:spMkLst>
            <pc:docMk/>
            <pc:sldMk cId="0" sldId="262"/>
            <ac:spMk id="5" creationId="{00000000-0000-0000-0000-000000000000}"/>
          </ac:spMkLst>
        </pc:spChg>
      </pc:sldChg>
      <pc:sldChg chg="modSp">
        <pc:chgData name="Leah Jose" userId="S::leah@ndsccenter.org::025e01aa-dd08-4cf6-a6f6-d3fb306d4856" providerId="AD" clId="Web-{1A1C7AF0-DDB1-2D1D-ECE2-7B59FA6F9F71}" dt="2025-07-16T16:45:51.422" v="0"/>
        <pc:sldMkLst>
          <pc:docMk/>
          <pc:sldMk cId="0" sldId="263"/>
        </pc:sldMkLst>
        <pc:spChg chg="mod">
          <ac:chgData name="Leah Jose" userId="S::leah@ndsccenter.org::025e01aa-dd08-4cf6-a6f6-d3fb306d4856" providerId="AD" clId="Web-{1A1C7AF0-DDB1-2D1D-ECE2-7B59FA6F9F71}" dt="2025-07-16T16:45:51.422" v="0"/>
          <ac:spMkLst>
            <pc:docMk/>
            <pc:sldMk cId="0" sldId="263"/>
            <ac:spMk id="2" creationId="{00000000-0000-0000-0000-000000000000}"/>
          </ac:spMkLst>
        </pc:spChg>
        <pc:spChg chg="mod">
          <ac:chgData name="Leah Jose" userId="S::leah@ndsccenter.org::025e01aa-dd08-4cf6-a6f6-d3fb306d4856" providerId="AD" clId="Web-{1A1C7AF0-DDB1-2D1D-ECE2-7B59FA6F9F71}" dt="2025-07-16T16:45:51.422" v="0"/>
          <ac:spMkLst>
            <pc:docMk/>
            <pc:sldMk cId="0" sldId="263"/>
            <ac:spMk id="3" creationId="{00000000-0000-0000-0000-000000000000}"/>
          </ac:spMkLst>
        </pc:spChg>
        <pc:spChg chg="mod">
          <ac:chgData name="Leah Jose" userId="S::leah@ndsccenter.org::025e01aa-dd08-4cf6-a6f6-d3fb306d4856" providerId="AD" clId="Web-{1A1C7AF0-DDB1-2D1D-ECE2-7B59FA6F9F71}" dt="2025-07-16T16:45:51.422" v="0"/>
          <ac:spMkLst>
            <pc:docMk/>
            <pc:sldMk cId="0" sldId="263"/>
            <ac:spMk id="4" creationId="{00000000-0000-0000-0000-000000000000}"/>
          </ac:spMkLst>
        </pc:spChg>
        <pc:spChg chg="mod">
          <ac:chgData name="Leah Jose" userId="S::leah@ndsccenter.org::025e01aa-dd08-4cf6-a6f6-d3fb306d4856" providerId="AD" clId="Web-{1A1C7AF0-DDB1-2D1D-ECE2-7B59FA6F9F71}" dt="2025-07-16T16:45:51.422" v="0"/>
          <ac:spMkLst>
            <pc:docMk/>
            <pc:sldMk cId="0" sldId="263"/>
            <ac:spMk id="7" creationId="{00000000-0000-0000-0000-000000000000}"/>
          </ac:spMkLst>
        </pc:spChg>
        <pc:spChg chg="mod">
          <ac:chgData name="Leah Jose" userId="S::leah@ndsccenter.org::025e01aa-dd08-4cf6-a6f6-d3fb306d4856" providerId="AD" clId="Web-{1A1C7AF0-DDB1-2D1D-ECE2-7B59FA6F9F71}" dt="2025-07-16T16:45:51.422" v="0"/>
          <ac:spMkLst>
            <pc:docMk/>
            <pc:sldMk cId="0" sldId="263"/>
            <ac:spMk id="9" creationId="{00000000-0000-0000-0000-000000000000}"/>
          </ac:spMkLst>
        </pc:spChg>
        <pc:spChg chg="mod">
          <ac:chgData name="Leah Jose" userId="S::leah@ndsccenter.org::025e01aa-dd08-4cf6-a6f6-d3fb306d4856" providerId="AD" clId="Web-{1A1C7AF0-DDB1-2D1D-ECE2-7B59FA6F9F71}" dt="2025-07-16T16:45:51.422" v="0"/>
          <ac:spMkLst>
            <pc:docMk/>
            <pc:sldMk cId="0" sldId="263"/>
            <ac:spMk id="12" creationId="{00000000-0000-0000-0000-000000000000}"/>
          </ac:spMkLst>
        </pc:spChg>
        <pc:spChg chg="mod">
          <ac:chgData name="Leah Jose" userId="S::leah@ndsccenter.org::025e01aa-dd08-4cf6-a6f6-d3fb306d4856" providerId="AD" clId="Web-{1A1C7AF0-DDB1-2D1D-ECE2-7B59FA6F9F71}" dt="2025-07-16T16:45:51.422" v="0"/>
          <ac:spMkLst>
            <pc:docMk/>
            <pc:sldMk cId="0" sldId="263"/>
            <ac:spMk id="13" creationId="{00000000-0000-0000-0000-000000000000}"/>
          </ac:spMkLst>
        </pc:spChg>
        <pc:spChg chg="mod">
          <ac:chgData name="Leah Jose" userId="S::leah@ndsccenter.org::025e01aa-dd08-4cf6-a6f6-d3fb306d4856" providerId="AD" clId="Web-{1A1C7AF0-DDB1-2D1D-ECE2-7B59FA6F9F71}" dt="2025-07-16T16:45:51.422" v="0"/>
          <ac:spMkLst>
            <pc:docMk/>
            <pc:sldMk cId="0" sldId="263"/>
            <ac:spMk id="17" creationId="{00000000-0000-0000-0000-000000000000}"/>
          </ac:spMkLst>
        </pc:spChg>
        <pc:spChg chg="mod">
          <ac:chgData name="Leah Jose" userId="S::leah@ndsccenter.org::025e01aa-dd08-4cf6-a6f6-d3fb306d4856" providerId="AD" clId="Web-{1A1C7AF0-DDB1-2D1D-ECE2-7B59FA6F9F71}" dt="2025-07-16T16:45:51.422" v="0"/>
          <ac:spMkLst>
            <pc:docMk/>
            <pc:sldMk cId="0" sldId="263"/>
            <ac:spMk id="18" creationId="{00000000-0000-0000-0000-000000000000}"/>
          </ac:spMkLst>
        </pc:spChg>
        <pc:spChg chg="mod">
          <ac:chgData name="Leah Jose" userId="S::leah@ndsccenter.org::025e01aa-dd08-4cf6-a6f6-d3fb306d4856" providerId="AD" clId="Web-{1A1C7AF0-DDB1-2D1D-ECE2-7B59FA6F9F71}" dt="2025-07-16T16:45:51.422" v="0"/>
          <ac:spMkLst>
            <pc:docMk/>
            <pc:sldMk cId="0" sldId="263"/>
            <ac:spMk id="19" creationId="{00000000-0000-0000-0000-000000000000}"/>
          </ac:spMkLst>
        </pc:spChg>
      </pc:sldChg>
      <pc:sldChg chg="modSp">
        <pc:chgData name="Leah Jose" userId="S::leah@ndsccenter.org::025e01aa-dd08-4cf6-a6f6-d3fb306d4856" providerId="AD" clId="Web-{1A1C7AF0-DDB1-2D1D-ECE2-7B59FA6F9F71}" dt="2025-07-16T16:45:51.422" v="0"/>
        <pc:sldMkLst>
          <pc:docMk/>
          <pc:sldMk cId="0" sldId="264"/>
        </pc:sldMkLst>
        <pc:spChg chg="mod">
          <ac:chgData name="Leah Jose" userId="S::leah@ndsccenter.org::025e01aa-dd08-4cf6-a6f6-d3fb306d4856" providerId="AD" clId="Web-{1A1C7AF0-DDB1-2D1D-ECE2-7B59FA6F9F71}" dt="2025-07-16T16:45:51.422" v="0"/>
          <ac:spMkLst>
            <pc:docMk/>
            <pc:sldMk cId="0" sldId="264"/>
            <ac:spMk id="2" creationId="{00000000-0000-0000-0000-000000000000}"/>
          </ac:spMkLst>
        </pc:spChg>
        <pc:spChg chg="mod">
          <ac:chgData name="Leah Jose" userId="S::leah@ndsccenter.org::025e01aa-dd08-4cf6-a6f6-d3fb306d4856" providerId="AD" clId="Web-{1A1C7AF0-DDB1-2D1D-ECE2-7B59FA6F9F71}" dt="2025-07-16T16:45:51.422" v="0"/>
          <ac:spMkLst>
            <pc:docMk/>
            <pc:sldMk cId="0" sldId="264"/>
            <ac:spMk id="3" creationId="{00000000-0000-0000-0000-000000000000}"/>
          </ac:spMkLst>
        </pc:spChg>
        <pc:spChg chg="mod">
          <ac:chgData name="Leah Jose" userId="S::leah@ndsccenter.org::025e01aa-dd08-4cf6-a6f6-d3fb306d4856" providerId="AD" clId="Web-{1A1C7AF0-DDB1-2D1D-ECE2-7B59FA6F9F71}" dt="2025-07-16T16:45:51.422" v="0"/>
          <ac:spMkLst>
            <pc:docMk/>
            <pc:sldMk cId="0" sldId="264"/>
            <ac:spMk id="4" creationId="{00000000-0000-0000-0000-000000000000}"/>
          </ac:spMkLst>
        </pc:spChg>
        <pc:spChg chg="mod">
          <ac:chgData name="Leah Jose" userId="S::leah@ndsccenter.org::025e01aa-dd08-4cf6-a6f6-d3fb306d4856" providerId="AD" clId="Web-{1A1C7AF0-DDB1-2D1D-ECE2-7B59FA6F9F71}" dt="2025-07-16T16:45:51.422" v="0"/>
          <ac:spMkLst>
            <pc:docMk/>
            <pc:sldMk cId="0" sldId="264"/>
            <ac:spMk id="7" creationId="{00000000-0000-0000-0000-000000000000}"/>
          </ac:spMkLst>
        </pc:spChg>
        <pc:spChg chg="mod">
          <ac:chgData name="Leah Jose" userId="S::leah@ndsccenter.org::025e01aa-dd08-4cf6-a6f6-d3fb306d4856" providerId="AD" clId="Web-{1A1C7AF0-DDB1-2D1D-ECE2-7B59FA6F9F71}" dt="2025-07-16T16:45:51.422" v="0"/>
          <ac:spMkLst>
            <pc:docMk/>
            <pc:sldMk cId="0" sldId="264"/>
            <ac:spMk id="8" creationId="{00000000-0000-0000-0000-000000000000}"/>
          </ac:spMkLst>
        </pc:spChg>
        <pc:spChg chg="mod">
          <ac:chgData name="Leah Jose" userId="S::leah@ndsccenter.org::025e01aa-dd08-4cf6-a6f6-d3fb306d4856" providerId="AD" clId="Web-{1A1C7AF0-DDB1-2D1D-ECE2-7B59FA6F9F71}" dt="2025-07-16T16:45:51.422" v="0"/>
          <ac:spMkLst>
            <pc:docMk/>
            <pc:sldMk cId="0" sldId="264"/>
            <ac:spMk id="11" creationId="{00000000-0000-0000-0000-000000000000}"/>
          </ac:spMkLst>
        </pc:spChg>
        <pc:spChg chg="mod">
          <ac:chgData name="Leah Jose" userId="S::leah@ndsccenter.org::025e01aa-dd08-4cf6-a6f6-d3fb306d4856" providerId="AD" clId="Web-{1A1C7AF0-DDB1-2D1D-ECE2-7B59FA6F9F71}" dt="2025-07-16T16:45:51.422" v="0"/>
          <ac:spMkLst>
            <pc:docMk/>
            <pc:sldMk cId="0" sldId="264"/>
            <ac:spMk id="12" creationId="{00000000-0000-0000-0000-000000000000}"/>
          </ac:spMkLst>
        </pc:spChg>
        <pc:spChg chg="mod">
          <ac:chgData name="Leah Jose" userId="S::leah@ndsccenter.org::025e01aa-dd08-4cf6-a6f6-d3fb306d4856" providerId="AD" clId="Web-{1A1C7AF0-DDB1-2D1D-ECE2-7B59FA6F9F71}" dt="2025-07-16T16:45:51.422" v="0"/>
          <ac:spMkLst>
            <pc:docMk/>
            <pc:sldMk cId="0" sldId="264"/>
            <ac:spMk id="15" creationId="{00000000-0000-0000-0000-000000000000}"/>
          </ac:spMkLst>
        </pc:spChg>
        <pc:spChg chg="mod">
          <ac:chgData name="Leah Jose" userId="S::leah@ndsccenter.org::025e01aa-dd08-4cf6-a6f6-d3fb306d4856" providerId="AD" clId="Web-{1A1C7AF0-DDB1-2D1D-ECE2-7B59FA6F9F71}" dt="2025-07-16T16:45:51.422" v="0"/>
          <ac:spMkLst>
            <pc:docMk/>
            <pc:sldMk cId="0" sldId="264"/>
            <ac:spMk id="16" creationId="{00000000-0000-0000-0000-000000000000}"/>
          </ac:spMkLst>
        </pc:spChg>
        <pc:spChg chg="mod">
          <ac:chgData name="Leah Jose" userId="S::leah@ndsccenter.org::025e01aa-dd08-4cf6-a6f6-d3fb306d4856" providerId="AD" clId="Web-{1A1C7AF0-DDB1-2D1D-ECE2-7B59FA6F9F71}" dt="2025-07-16T16:45:51.422" v="0"/>
          <ac:spMkLst>
            <pc:docMk/>
            <pc:sldMk cId="0" sldId="264"/>
            <ac:spMk id="17" creationId="{00000000-0000-0000-0000-000000000000}"/>
          </ac:spMkLst>
        </pc:spChg>
      </pc:sldChg>
      <pc:sldChg chg="modSp">
        <pc:chgData name="Leah Jose" userId="S::leah@ndsccenter.org::025e01aa-dd08-4cf6-a6f6-d3fb306d4856" providerId="AD" clId="Web-{1A1C7AF0-DDB1-2D1D-ECE2-7B59FA6F9F71}" dt="2025-07-16T16:45:51.422" v="0"/>
        <pc:sldMkLst>
          <pc:docMk/>
          <pc:sldMk cId="0" sldId="265"/>
        </pc:sldMkLst>
        <pc:spChg chg="mod">
          <ac:chgData name="Leah Jose" userId="S::leah@ndsccenter.org::025e01aa-dd08-4cf6-a6f6-d3fb306d4856" providerId="AD" clId="Web-{1A1C7AF0-DDB1-2D1D-ECE2-7B59FA6F9F71}" dt="2025-07-16T16:45:51.422" v="0"/>
          <ac:spMkLst>
            <pc:docMk/>
            <pc:sldMk cId="0" sldId="265"/>
            <ac:spMk id="2" creationId="{00000000-0000-0000-0000-000000000000}"/>
          </ac:spMkLst>
        </pc:spChg>
        <pc:spChg chg="mod">
          <ac:chgData name="Leah Jose" userId="S::leah@ndsccenter.org::025e01aa-dd08-4cf6-a6f6-d3fb306d4856" providerId="AD" clId="Web-{1A1C7AF0-DDB1-2D1D-ECE2-7B59FA6F9F71}" dt="2025-07-16T16:45:51.422" v="0"/>
          <ac:spMkLst>
            <pc:docMk/>
            <pc:sldMk cId="0" sldId="265"/>
            <ac:spMk id="3" creationId="{00000000-0000-0000-0000-000000000000}"/>
          </ac:spMkLst>
        </pc:spChg>
        <pc:spChg chg="mod">
          <ac:chgData name="Leah Jose" userId="S::leah@ndsccenter.org::025e01aa-dd08-4cf6-a6f6-d3fb306d4856" providerId="AD" clId="Web-{1A1C7AF0-DDB1-2D1D-ECE2-7B59FA6F9F71}" dt="2025-07-16T16:45:51.422" v="0"/>
          <ac:spMkLst>
            <pc:docMk/>
            <pc:sldMk cId="0" sldId="265"/>
            <ac:spMk id="4" creationId="{00000000-0000-0000-0000-000000000000}"/>
          </ac:spMkLst>
        </pc:spChg>
        <pc:spChg chg="mod">
          <ac:chgData name="Leah Jose" userId="S::leah@ndsccenter.org::025e01aa-dd08-4cf6-a6f6-d3fb306d4856" providerId="AD" clId="Web-{1A1C7AF0-DDB1-2D1D-ECE2-7B59FA6F9F71}" dt="2025-07-16T16:45:51.422" v="0"/>
          <ac:spMkLst>
            <pc:docMk/>
            <pc:sldMk cId="0" sldId="265"/>
            <ac:spMk id="7" creationId="{00000000-0000-0000-0000-000000000000}"/>
          </ac:spMkLst>
        </pc:spChg>
        <pc:spChg chg="mod">
          <ac:chgData name="Leah Jose" userId="S::leah@ndsccenter.org::025e01aa-dd08-4cf6-a6f6-d3fb306d4856" providerId="AD" clId="Web-{1A1C7AF0-DDB1-2D1D-ECE2-7B59FA6F9F71}" dt="2025-07-16T16:45:51.422" v="0"/>
          <ac:spMkLst>
            <pc:docMk/>
            <pc:sldMk cId="0" sldId="265"/>
            <ac:spMk id="8" creationId="{00000000-0000-0000-0000-000000000000}"/>
          </ac:spMkLst>
        </pc:spChg>
        <pc:spChg chg="mod">
          <ac:chgData name="Leah Jose" userId="S::leah@ndsccenter.org::025e01aa-dd08-4cf6-a6f6-d3fb306d4856" providerId="AD" clId="Web-{1A1C7AF0-DDB1-2D1D-ECE2-7B59FA6F9F71}" dt="2025-07-16T16:45:51.422" v="0"/>
          <ac:spMkLst>
            <pc:docMk/>
            <pc:sldMk cId="0" sldId="265"/>
            <ac:spMk id="12" creationId="{00000000-0000-0000-0000-000000000000}"/>
          </ac:spMkLst>
        </pc:spChg>
        <pc:spChg chg="mod">
          <ac:chgData name="Leah Jose" userId="S::leah@ndsccenter.org::025e01aa-dd08-4cf6-a6f6-d3fb306d4856" providerId="AD" clId="Web-{1A1C7AF0-DDB1-2D1D-ECE2-7B59FA6F9F71}" dt="2025-07-16T16:45:51.422" v="0"/>
          <ac:spMkLst>
            <pc:docMk/>
            <pc:sldMk cId="0" sldId="265"/>
            <ac:spMk id="15" creationId="{00000000-0000-0000-0000-000000000000}"/>
          </ac:spMkLst>
        </pc:spChg>
        <pc:spChg chg="mod">
          <ac:chgData name="Leah Jose" userId="S::leah@ndsccenter.org::025e01aa-dd08-4cf6-a6f6-d3fb306d4856" providerId="AD" clId="Web-{1A1C7AF0-DDB1-2D1D-ECE2-7B59FA6F9F71}" dt="2025-07-16T16:45:51.422" v="0"/>
          <ac:spMkLst>
            <pc:docMk/>
            <pc:sldMk cId="0" sldId="265"/>
            <ac:spMk id="16" creationId="{00000000-0000-0000-0000-000000000000}"/>
          </ac:spMkLst>
        </pc:spChg>
        <pc:spChg chg="mod">
          <ac:chgData name="Leah Jose" userId="S::leah@ndsccenter.org::025e01aa-dd08-4cf6-a6f6-d3fb306d4856" providerId="AD" clId="Web-{1A1C7AF0-DDB1-2D1D-ECE2-7B59FA6F9F71}" dt="2025-07-16T16:45:51.422" v="0"/>
          <ac:spMkLst>
            <pc:docMk/>
            <pc:sldMk cId="0" sldId="265"/>
            <ac:spMk id="19" creationId="{00000000-0000-0000-0000-000000000000}"/>
          </ac:spMkLst>
        </pc:spChg>
        <pc:spChg chg="mod">
          <ac:chgData name="Leah Jose" userId="S::leah@ndsccenter.org::025e01aa-dd08-4cf6-a6f6-d3fb306d4856" providerId="AD" clId="Web-{1A1C7AF0-DDB1-2D1D-ECE2-7B59FA6F9F71}" dt="2025-07-16T16:45:51.422" v="0"/>
          <ac:spMkLst>
            <pc:docMk/>
            <pc:sldMk cId="0" sldId="265"/>
            <ac:spMk id="20" creationId="{00000000-0000-0000-0000-000000000000}"/>
          </ac:spMkLst>
        </pc:spChg>
      </pc:sldChg>
      <pc:sldChg chg="modSp">
        <pc:chgData name="Leah Jose" userId="S::leah@ndsccenter.org::025e01aa-dd08-4cf6-a6f6-d3fb306d4856" providerId="AD" clId="Web-{1A1C7AF0-DDB1-2D1D-ECE2-7B59FA6F9F71}" dt="2025-07-16T16:47:46.630" v="14" actId="20577"/>
        <pc:sldMkLst>
          <pc:docMk/>
          <pc:sldMk cId="0" sldId="266"/>
        </pc:sldMkLst>
        <pc:spChg chg="mod">
          <ac:chgData name="Leah Jose" userId="S::leah@ndsccenter.org::025e01aa-dd08-4cf6-a6f6-d3fb306d4856" providerId="AD" clId="Web-{1A1C7AF0-DDB1-2D1D-ECE2-7B59FA6F9F71}" dt="2025-07-16T16:45:51.422" v="0"/>
          <ac:spMkLst>
            <pc:docMk/>
            <pc:sldMk cId="0" sldId="266"/>
            <ac:spMk id="2" creationId="{00000000-0000-0000-0000-000000000000}"/>
          </ac:spMkLst>
        </pc:spChg>
        <pc:spChg chg="mod">
          <ac:chgData name="Leah Jose" userId="S::leah@ndsccenter.org::025e01aa-dd08-4cf6-a6f6-d3fb306d4856" providerId="AD" clId="Web-{1A1C7AF0-DDB1-2D1D-ECE2-7B59FA6F9F71}" dt="2025-07-16T16:45:51.422" v="0"/>
          <ac:spMkLst>
            <pc:docMk/>
            <pc:sldMk cId="0" sldId="266"/>
            <ac:spMk id="3" creationId="{00000000-0000-0000-0000-000000000000}"/>
          </ac:spMkLst>
        </pc:spChg>
        <pc:spChg chg="mod">
          <ac:chgData name="Leah Jose" userId="S::leah@ndsccenter.org::025e01aa-dd08-4cf6-a6f6-d3fb306d4856" providerId="AD" clId="Web-{1A1C7AF0-DDB1-2D1D-ECE2-7B59FA6F9F71}" dt="2025-07-16T16:45:51.422" v="0"/>
          <ac:spMkLst>
            <pc:docMk/>
            <pc:sldMk cId="0" sldId="266"/>
            <ac:spMk id="4" creationId="{00000000-0000-0000-0000-000000000000}"/>
          </ac:spMkLst>
        </pc:spChg>
        <pc:spChg chg="mod">
          <ac:chgData name="Leah Jose" userId="S::leah@ndsccenter.org::025e01aa-dd08-4cf6-a6f6-d3fb306d4856" providerId="AD" clId="Web-{1A1C7AF0-DDB1-2D1D-ECE2-7B59FA6F9F71}" dt="2025-07-16T16:45:51.422" v="0"/>
          <ac:spMkLst>
            <pc:docMk/>
            <pc:sldMk cId="0" sldId="266"/>
            <ac:spMk id="7" creationId="{00000000-0000-0000-0000-000000000000}"/>
          </ac:spMkLst>
        </pc:spChg>
        <pc:spChg chg="mod">
          <ac:chgData name="Leah Jose" userId="S::leah@ndsccenter.org::025e01aa-dd08-4cf6-a6f6-d3fb306d4856" providerId="AD" clId="Web-{1A1C7AF0-DDB1-2D1D-ECE2-7B59FA6F9F71}" dt="2025-07-16T16:45:51.422" v="0"/>
          <ac:spMkLst>
            <pc:docMk/>
            <pc:sldMk cId="0" sldId="266"/>
            <ac:spMk id="8" creationId="{00000000-0000-0000-0000-000000000000}"/>
          </ac:spMkLst>
        </pc:spChg>
        <pc:spChg chg="mod">
          <ac:chgData name="Leah Jose" userId="S::leah@ndsccenter.org::025e01aa-dd08-4cf6-a6f6-d3fb306d4856" providerId="AD" clId="Web-{1A1C7AF0-DDB1-2D1D-ECE2-7B59FA6F9F71}" dt="2025-07-16T16:45:51.422" v="0"/>
          <ac:spMkLst>
            <pc:docMk/>
            <pc:sldMk cId="0" sldId="266"/>
            <ac:spMk id="11" creationId="{00000000-0000-0000-0000-000000000000}"/>
          </ac:spMkLst>
        </pc:spChg>
        <pc:spChg chg="mod">
          <ac:chgData name="Leah Jose" userId="S::leah@ndsccenter.org::025e01aa-dd08-4cf6-a6f6-d3fb306d4856" providerId="AD" clId="Web-{1A1C7AF0-DDB1-2D1D-ECE2-7B59FA6F9F71}" dt="2025-07-16T16:45:51.422" v="0"/>
          <ac:spMkLst>
            <pc:docMk/>
            <pc:sldMk cId="0" sldId="266"/>
            <ac:spMk id="15" creationId="{00000000-0000-0000-0000-000000000000}"/>
          </ac:spMkLst>
        </pc:spChg>
        <pc:spChg chg="mod">
          <ac:chgData name="Leah Jose" userId="S::leah@ndsccenter.org::025e01aa-dd08-4cf6-a6f6-d3fb306d4856" providerId="AD" clId="Web-{1A1C7AF0-DDB1-2D1D-ECE2-7B59FA6F9F71}" dt="2025-07-16T16:45:51.422" v="0"/>
          <ac:spMkLst>
            <pc:docMk/>
            <pc:sldMk cId="0" sldId="266"/>
            <ac:spMk id="16" creationId="{00000000-0000-0000-0000-000000000000}"/>
          </ac:spMkLst>
        </pc:spChg>
        <pc:spChg chg="mod">
          <ac:chgData name="Leah Jose" userId="S::leah@ndsccenter.org::025e01aa-dd08-4cf6-a6f6-d3fb306d4856" providerId="AD" clId="Web-{1A1C7AF0-DDB1-2D1D-ECE2-7B59FA6F9F71}" dt="2025-07-16T16:45:51.422" v="0"/>
          <ac:spMkLst>
            <pc:docMk/>
            <pc:sldMk cId="0" sldId="266"/>
            <ac:spMk id="19" creationId="{00000000-0000-0000-0000-000000000000}"/>
          </ac:spMkLst>
        </pc:spChg>
        <pc:spChg chg="mod">
          <ac:chgData name="Leah Jose" userId="S::leah@ndsccenter.org::025e01aa-dd08-4cf6-a6f6-d3fb306d4856" providerId="AD" clId="Web-{1A1C7AF0-DDB1-2D1D-ECE2-7B59FA6F9F71}" dt="2025-07-16T16:47:46.630" v="14" actId="20577"/>
          <ac:spMkLst>
            <pc:docMk/>
            <pc:sldMk cId="0" sldId="266"/>
            <ac:spMk id="20" creationId="{00000000-0000-0000-0000-000000000000}"/>
          </ac:spMkLst>
        </pc:spChg>
      </pc:sldChg>
      <pc:sldChg chg="modSp">
        <pc:chgData name="Leah Jose" userId="S::leah@ndsccenter.org::025e01aa-dd08-4cf6-a6f6-d3fb306d4856" providerId="AD" clId="Web-{1A1C7AF0-DDB1-2D1D-ECE2-7B59FA6F9F71}" dt="2025-07-16T16:45:51.422" v="0"/>
        <pc:sldMkLst>
          <pc:docMk/>
          <pc:sldMk cId="0" sldId="267"/>
        </pc:sldMkLst>
        <pc:spChg chg="mod">
          <ac:chgData name="Leah Jose" userId="S::leah@ndsccenter.org::025e01aa-dd08-4cf6-a6f6-d3fb306d4856" providerId="AD" clId="Web-{1A1C7AF0-DDB1-2D1D-ECE2-7B59FA6F9F71}" dt="2025-07-16T16:45:51.422" v="0"/>
          <ac:spMkLst>
            <pc:docMk/>
            <pc:sldMk cId="0" sldId="267"/>
            <ac:spMk id="2" creationId="{00000000-0000-0000-0000-000000000000}"/>
          </ac:spMkLst>
        </pc:spChg>
        <pc:spChg chg="mod">
          <ac:chgData name="Leah Jose" userId="S::leah@ndsccenter.org::025e01aa-dd08-4cf6-a6f6-d3fb306d4856" providerId="AD" clId="Web-{1A1C7AF0-DDB1-2D1D-ECE2-7B59FA6F9F71}" dt="2025-07-16T16:45:51.422" v="0"/>
          <ac:spMkLst>
            <pc:docMk/>
            <pc:sldMk cId="0" sldId="267"/>
            <ac:spMk id="3" creationId="{00000000-0000-0000-0000-000000000000}"/>
          </ac:spMkLst>
        </pc:spChg>
        <pc:spChg chg="mod">
          <ac:chgData name="Leah Jose" userId="S::leah@ndsccenter.org::025e01aa-dd08-4cf6-a6f6-d3fb306d4856" providerId="AD" clId="Web-{1A1C7AF0-DDB1-2D1D-ECE2-7B59FA6F9F71}" dt="2025-07-16T16:45:51.422" v="0"/>
          <ac:spMkLst>
            <pc:docMk/>
            <pc:sldMk cId="0" sldId="267"/>
            <ac:spMk id="4" creationId="{00000000-0000-0000-0000-000000000000}"/>
          </ac:spMkLst>
        </pc:spChg>
        <pc:spChg chg="mod">
          <ac:chgData name="Leah Jose" userId="S::leah@ndsccenter.org::025e01aa-dd08-4cf6-a6f6-d3fb306d4856" providerId="AD" clId="Web-{1A1C7AF0-DDB1-2D1D-ECE2-7B59FA6F9F71}" dt="2025-07-16T16:45:51.422" v="0"/>
          <ac:spMkLst>
            <pc:docMk/>
            <pc:sldMk cId="0" sldId="267"/>
            <ac:spMk id="7" creationId="{00000000-0000-0000-0000-000000000000}"/>
          </ac:spMkLst>
        </pc:spChg>
        <pc:spChg chg="mod">
          <ac:chgData name="Leah Jose" userId="S::leah@ndsccenter.org::025e01aa-dd08-4cf6-a6f6-d3fb306d4856" providerId="AD" clId="Web-{1A1C7AF0-DDB1-2D1D-ECE2-7B59FA6F9F71}" dt="2025-07-16T16:45:51.422" v="0"/>
          <ac:spMkLst>
            <pc:docMk/>
            <pc:sldMk cId="0" sldId="267"/>
            <ac:spMk id="8" creationId="{00000000-0000-0000-0000-000000000000}"/>
          </ac:spMkLst>
        </pc:spChg>
        <pc:spChg chg="mod">
          <ac:chgData name="Leah Jose" userId="S::leah@ndsccenter.org::025e01aa-dd08-4cf6-a6f6-d3fb306d4856" providerId="AD" clId="Web-{1A1C7AF0-DDB1-2D1D-ECE2-7B59FA6F9F71}" dt="2025-07-16T16:45:51.422" v="0"/>
          <ac:spMkLst>
            <pc:docMk/>
            <pc:sldMk cId="0" sldId="267"/>
            <ac:spMk id="11" creationId="{00000000-0000-0000-0000-000000000000}"/>
          </ac:spMkLst>
        </pc:spChg>
        <pc:spChg chg="mod">
          <ac:chgData name="Leah Jose" userId="S::leah@ndsccenter.org::025e01aa-dd08-4cf6-a6f6-d3fb306d4856" providerId="AD" clId="Web-{1A1C7AF0-DDB1-2D1D-ECE2-7B59FA6F9F71}" dt="2025-07-16T16:45:51.422" v="0"/>
          <ac:spMkLst>
            <pc:docMk/>
            <pc:sldMk cId="0" sldId="267"/>
            <ac:spMk id="12" creationId="{00000000-0000-0000-0000-000000000000}"/>
          </ac:spMkLst>
        </pc:spChg>
        <pc:spChg chg="mod">
          <ac:chgData name="Leah Jose" userId="S::leah@ndsccenter.org::025e01aa-dd08-4cf6-a6f6-d3fb306d4856" providerId="AD" clId="Web-{1A1C7AF0-DDB1-2D1D-ECE2-7B59FA6F9F71}" dt="2025-07-16T16:45:51.422" v="0"/>
          <ac:spMkLst>
            <pc:docMk/>
            <pc:sldMk cId="0" sldId="267"/>
            <ac:spMk id="15" creationId="{00000000-0000-0000-0000-000000000000}"/>
          </ac:spMkLst>
        </pc:spChg>
        <pc:spChg chg="mod">
          <ac:chgData name="Leah Jose" userId="S::leah@ndsccenter.org::025e01aa-dd08-4cf6-a6f6-d3fb306d4856" providerId="AD" clId="Web-{1A1C7AF0-DDB1-2D1D-ECE2-7B59FA6F9F71}" dt="2025-07-16T16:45:51.422" v="0"/>
          <ac:spMkLst>
            <pc:docMk/>
            <pc:sldMk cId="0" sldId="267"/>
            <ac:spMk id="19" creationId="{00000000-0000-0000-0000-000000000000}"/>
          </ac:spMkLst>
        </pc:spChg>
        <pc:spChg chg="mod">
          <ac:chgData name="Leah Jose" userId="S::leah@ndsccenter.org::025e01aa-dd08-4cf6-a6f6-d3fb306d4856" providerId="AD" clId="Web-{1A1C7AF0-DDB1-2D1D-ECE2-7B59FA6F9F71}" dt="2025-07-16T16:45:51.422" v="0"/>
          <ac:spMkLst>
            <pc:docMk/>
            <pc:sldMk cId="0" sldId="267"/>
            <ac:spMk id="20" creationId="{00000000-0000-0000-0000-000000000000}"/>
          </ac:spMkLst>
        </pc:spChg>
      </pc:sldChg>
      <pc:sldChg chg="modSp">
        <pc:chgData name="Leah Jose" userId="S::leah@ndsccenter.org::025e01aa-dd08-4cf6-a6f6-d3fb306d4856" providerId="AD" clId="Web-{1A1C7AF0-DDB1-2D1D-ECE2-7B59FA6F9F71}" dt="2025-07-16T16:45:51.422" v="0"/>
        <pc:sldMkLst>
          <pc:docMk/>
          <pc:sldMk cId="0" sldId="268"/>
        </pc:sldMkLst>
        <pc:spChg chg="mod">
          <ac:chgData name="Leah Jose" userId="S::leah@ndsccenter.org::025e01aa-dd08-4cf6-a6f6-d3fb306d4856" providerId="AD" clId="Web-{1A1C7AF0-DDB1-2D1D-ECE2-7B59FA6F9F71}" dt="2025-07-16T16:45:51.422" v="0"/>
          <ac:spMkLst>
            <pc:docMk/>
            <pc:sldMk cId="0" sldId="268"/>
            <ac:spMk id="2" creationId="{00000000-0000-0000-0000-000000000000}"/>
          </ac:spMkLst>
        </pc:spChg>
        <pc:spChg chg="mod">
          <ac:chgData name="Leah Jose" userId="S::leah@ndsccenter.org::025e01aa-dd08-4cf6-a6f6-d3fb306d4856" providerId="AD" clId="Web-{1A1C7AF0-DDB1-2D1D-ECE2-7B59FA6F9F71}" dt="2025-07-16T16:45:51.422" v="0"/>
          <ac:spMkLst>
            <pc:docMk/>
            <pc:sldMk cId="0" sldId="268"/>
            <ac:spMk id="3" creationId="{00000000-0000-0000-0000-000000000000}"/>
          </ac:spMkLst>
        </pc:spChg>
        <pc:spChg chg="mod">
          <ac:chgData name="Leah Jose" userId="S::leah@ndsccenter.org::025e01aa-dd08-4cf6-a6f6-d3fb306d4856" providerId="AD" clId="Web-{1A1C7AF0-DDB1-2D1D-ECE2-7B59FA6F9F71}" dt="2025-07-16T16:45:51.422" v="0"/>
          <ac:spMkLst>
            <pc:docMk/>
            <pc:sldMk cId="0" sldId="268"/>
            <ac:spMk id="4" creationId="{00000000-0000-0000-0000-000000000000}"/>
          </ac:spMkLst>
        </pc:spChg>
        <pc:spChg chg="mod">
          <ac:chgData name="Leah Jose" userId="S::leah@ndsccenter.org::025e01aa-dd08-4cf6-a6f6-d3fb306d4856" providerId="AD" clId="Web-{1A1C7AF0-DDB1-2D1D-ECE2-7B59FA6F9F71}" dt="2025-07-16T16:45:51.422" v="0"/>
          <ac:spMkLst>
            <pc:docMk/>
            <pc:sldMk cId="0" sldId="268"/>
            <ac:spMk id="7" creationId="{00000000-0000-0000-0000-000000000000}"/>
          </ac:spMkLst>
        </pc:spChg>
        <pc:spChg chg="mod">
          <ac:chgData name="Leah Jose" userId="S::leah@ndsccenter.org::025e01aa-dd08-4cf6-a6f6-d3fb306d4856" providerId="AD" clId="Web-{1A1C7AF0-DDB1-2D1D-ECE2-7B59FA6F9F71}" dt="2025-07-16T16:45:51.422" v="0"/>
          <ac:spMkLst>
            <pc:docMk/>
            <pc:sldMk cId="0" sldId="268"/>
            <ac:spMk id="8" creationId="{00000000-0000-0000-0000-000000000000}"/>
          </ac:spMkLst>
        </pc:spChg>
        <pc:spChg chg="mod">
          <ac:chgData name="Leah Jose" userId="S::leah@ndsccenter.org::025e01aa-dd08-4cf6-a6f6-d3fb306d4856" providerId="AD" clId="Web-{1A1C7AF0-DDB1-2D1D-ECE2-7B59FA6F9F71}" dt="2025-07-16T16:45:51.422" v="0"/>
          <ac:spMkLst>
            <pc:docMk/>
            <pc:sldMk cId="0" sldId="268"/>
            <ac:spMk id="11" creationId="{00000000-0000-0000-0000-000000000000}"/>
          </ac:spMkLst>
        </pc:spChg>
        <pc:spChg chg="mod">
          <ac:chgData name="Leah Jose" userId="S::leah@ndsccenter.org::025e01aa-dd08-4cf6-a6f6-d3fb306d4856" providerId="AD" clId="Web-{1A1C7AF0-DDB1-2D1D-ECE2-7B59FA6F9F71}" dt="2025-07-16T16:45:51.422" v="0"/>
          <ac:spMkLst>
            <pc:docMk/>
            <pc:sldMk cId="0" sldId="268"/>
            <ac:spMk id="15" creationId="{00000000-0000-0000-0000-000000000000}"/>
          </ac:spMkLst>
        </pc:spChg>
        <pc:spChg chg="mod">
          <ac:chgData name="Leah Jose" userId="S::leah@ndsccenter.org::025e01aa-dd08-4cf6-a6f6-d3fb306d4856" providerId="AD" clId="Web-{1A1C7AF0-DDB1-2D1D-ECE2-7B59FA6F9F71}" dt="2025-07-16T16:45:51.422" v="0"/>
          <ac:spMkLst>
            <pc:docMk/>
            <pc:sldMk cId="0" sldId="268"/>
            <ac:spMk id="16" creationId="{00000000-0000-0000-0000-000000000000}"/>
          </ac:spMkLst>
        </pc:spChg>
        <pc:spChg chg="mod">
          <ac:chgData name="Leah Jose" userId="S::leah@ndsccenter.org::025e01aa-dd08-4cf6-a6f6-d3fb306d4856" providerId="AD" clId="Web-{1A1C7AF0-DDB1-2D1D-ECE2-7B59FA6F9F71}" dt="2025-07-16T16:45:51.422" v="0"/>
          <ac:spMkLst>
            <pc:docMk/>
            <pc:sldMk cId="0" sldId="268"/>
            <ac:spMk id="19" creationId="{00000000-0000-0000-0000-000000000000}"/>
          </ac:spMkLst>
        </pc:spChg>
        <pc:spChg chg="mod">
          <ac:chgData name="Leah Jose" userId="S::leah@ndsccenter.org::025e01aa-dd08-4cf6-a6f6-d3fb306d4856" providerId="AD" clId="Web-{1A1C7AF0-DDB1-2D1D-ECE2-7B59FA6F9F71}" dt="2025-07-16T16:45:51.422" v="0"/>
          <ac:spMkLst>
            <pc:docMk/>
            <pc:sldMk cId="0" sldId="268"/>
            <ac:spMk id="20" creationId="{00000000-0000-0000-0000-000000000000}"/>
          </ac:spMkLst>
        </pc:spChg>
      </pc:sldChg>
      <pc:sldChg chg="modSp">
        <pc:chgData name="Leah Jose" userId="S::leah@ndsccenter.org::025e01aa-dd08-4cf6-a6f6-d3fb306d4856" providerId="AD" clId="Web-{1A1C7AF0-DDB1-2D1D-ECE2-7B59FA6F9F71}" dt="2025-07-16T16:45:51.422" v="0"/>
        <pc:sldMkLst>
          <pc:docMk/>
          <pc:sldMk cId="0" sldId="269"/>
        </pc:sldMkLst>
        <pc:spChg chg="mod">
          <ac:chgData name="Leah Jose" userId="S::leah@ndsccenter.org::025e01aa-dd08-4cf6-a6f6-d3fb306d4856" providerId="AD" clId="Web-{1A1C7AF0-DDB1-2D1D-ECE2-7B59FA6F9F71}" dt="2025-07-16T16:45:51.422" v="0"/>
          <ac:spMkLst>
            <pc:docMk/>
            <pc:sldMk cId="0" sldId="269"/>
            <ac:spMk id="2" creationId="{00000000-0000-0000-0000-000000000000}"/>
          </ac:spMkLst>
        </pc:spChg>
        <pc:spChg chg="mod">
          <ac:chgData name="Leah Jose" userId="S::leah@ndsccenter.org::025e01aa-dd08-4cf6-a6f6-d3fb306d4856" providerId="AD" clId="Web-{1A1C7AF0-DDB1-2D1D-ECE2-7B59FA6F9F71}" dt="2025-07-16T16:45:51.422" v="0"/>
          <ac:spMkLst>
            <pc:docMk/>
            <pc:sldMk cId="0" sldId="269"/>
            <ac:spMk id="3" creationId="{00000000-0000-0000-0000-000000000000}"/>
          </ac:spMkLst>
        </pc:spChg>
        <pc:spChg chg="mod">
          <ac:chgData name="Leah Jose" userId="S::leah@ndsccenter.org::025e01aa-dd08-4cf6-a6f6-d3fb306d4856" providerId="AD" clId="Web-{1A1C7AF0-DDB1-2D1D-ECE2-7B59FA6F9F71}" dt="2025-07-16T16:45:51.422" v="0"/>
          <ac:spMkLst>
            <pc:docMk/>
            <pc:sldMk cId="0" sldId="269"/>
            <ac:spMk id="4" creationId="{00000000-0000-0000-0000-000000000000}"/>
          </ac:spMkLst>
        </pc:spChg>
        <pc:spChg chg="mod">
          <ac:chgData name="Leah Jose" userId="S::leah@ndsccenter.org::025e01aa-dd08-4cf6-a6f6-d3fb306d4856" providerId="AD" clId="Web-{1A1C7AF0-DDB1-2D1D-ECE2-7B59FA6F9F71}" dt="2025-07-16T16:45:51.422" v="0"/>
          <ac:spMkLst>
            <pc:docMk/>
            <pc:sldMk cId="0" sldId="269"/>
            <ac:spMk id="5" creationId="{00000000-0000-0000-0000-000000000000}"/>
          </ac:spMkLst>
        </pc:spChg>
        <pc:spChg chg="mod">
          <ac:chgData name="Leah Jose" userId="S::leah@ndsccenter.org::025e01aa-dd08-4cf6-a6f6-d3fb306d4856" providerId="AD" clId="Web-{1A1C7AF0-DDB1-2D1D-ECE2-7B59FA6F9F71}" dt="2025-07-16T16:45:51.422" v="0"/>
          <ac:spMkLst>
            <pc:docMk/>
            <pc:sldMk cId="0" sldId="269"/>
            <ac:spMk id="6" creationId="{00000000-0000-0000-0000-000000000000}"/>
          </ac:spMkLst>
        </pc:spChg>
      </pc:sldChg>
      <pc:sldChg chg="modSp">
        <pc:chgData name="Leah Jose" userId="S::leah@ndsccenter.org::025e01aa-dd08-4cf6-a6f6-d3fb306d4856" providerId="AD" clId="Web-{1A1C7AF0-DDB1-2D1D-ECE2-7B59FA6F9F71}" dt="2025-07-16T16:45:51.422" v="0"/>
        <pc:sldMkLst>
          <pc:docMk/>
          <pc:sldMk cId="0" sldId="270"/>
        </pc:sldMkLst>
        <pc:spChg chg="mod">
          <ac:chgData name="Leah Jose" userId="S::leah@ndsccenter.org::025e01aa-dd08-4cf6-a6f6-d3fb306d4856" providerId="AD" clId="Web-{1A1C7AF0-DDB1-2D1D-ECE2-7B59FA6F9F71}" dt="2025-07-16T16:45:51.422" v="0"/>
          <ac:spMkLst>
            <pc:docMk/>
            <pc:sldMk cId="0" sldId="270"/>
            <ac:spMk id="2" creationId="{00000000-0000-0000-0000-000000000000}"/>
          </ac:spMkLst>
        </pc:spChg>
        <pc:spChg chg="mod">
          <ac:chgData name="Leah Jose" userId="S::leah@ndsccenter.org::025e01aa-dd08-4cf6-a6f6-d3fb306d4856" providerId="AD" clId="Web-{1A1C7AF0-DDB1-2D1D-ECE2-7B59FA6F9F71}" dt="2025-07-16T16:45:51.422" v="0"/>
          <ac:spMkLst>
            <pc:docMk/>
            <pc:sldMk cId="0" sldId="270"/>
            <ac:spMk id="3" creationId="{00000000-0000-0000-0000-000000000000}"/>
          </ac:spMkLst>
        </pc:spChg>
        <pc:spChg chg="mod">
          <ac:chgData name="Leah Jose" userId="S::leah@ndsccenter.org::025e01aa-dd08-4cf6-a6f6-d3fb306d4856" providerId="AD" clId="Web-{1A1C7AF0-DDB1-2D1D-ECE2-7B59FA6F9F71}" dt="2025-07-16T16:45:51.422" v="0"/>
          <ac:spMkLst>
            <pc:docMk/>
            <pc:sldMk cId="0" sldId="270"/>
            <ac:spMk id="4" creationId="{00000000-0000-0000-0000-000000000000}"/>
          </ac:spMkLst>
        </pc:spChg>
        <pc:spChg chg="mod">
          <ac:chgData name="Leah Jose" userId="S::leah@ndsccenter.org::025e01aa-dd08-4cf6-a6f6-d3fb306d4856" providerId="AD" clId="Web-{1A1C7AF0-DDB1-2D1D-ECE2-7B59FA6F9F71}" dt="2025-07-16T16:45:51.422" v="0"/>
          <ac:spMkLst>
            <pc:docMk/>
            <pc:sldMk cId="0" sldId="270"/>
            <ac:spMk id="5" creationId="{00000000-0000-0000-0000-000000000000}"/>
          </ac:spMkLst>
        </pc:spChg>
      </pc:sldChg>
      <pc:sldChg chg="modSp">
        <pc:chgData name="Leah Jose" userId="S::leah@ndsccenter.org::025e01aa-dd08-4cf6-a6f6-d3fb306d4856" providerId="AD" clId="Web-{1A1C7AF0-DDB1-2D1D-ECE2-7B59FA6F9F71}" dt="2025-07-16T16:49:02.024" v="24" actId="14100"/>
        <pc:sldMkLst>
          <pc:docMk/>
          <pc:sldMk cId="0" sldId="271"/>
        </pc:sldMkLst>
        <pc:spChg chg="mod">
          <ac:chgData name="Leah Jose" userId="S::leah@ndsccenter.org::025e01aa-dd08-4cf6-a6f6-d3fb306d4856" providerId="AD" clId="Web-{1A1C7AF0-DDB1-2D1D-ECE2-7B59FA6F9F71}" dt="2025-07-16T16:45:51.422" v="0"/>
          <ac:spMkLst>
            <pc:docMk/>
            <pc:sldMk cId="0" sldId="271"/>
            <ac:spMk id="2" creationId="{00000000-0000-0000-0000-000000000000}"/>
          </ac:spMkLst>
        </pc:spChg>
        <pc:spChg chg="mod">
          <ac:chgData name="Leah Jose" userId="S::leah@ndsccenter.org::025e01aa-dd08-4cf6-a6f6-d3fb306d4856" providerId="AD" clId="Web-{1A1C7AF0-DDB1-2D1D-ECE2-7B59FA6F9F71}" dt="2025-07-16T16:45:51.422" v="0"/>
          <ac:spMkLst>
            <pc:docMk/>
            <pc:sldMk cId="0" sldId="271"/>
            <ac:spMk id="3" creationId="{00000000-0000-0000-0000-000000000000}"/>
          </ac:spMkLst>
        </pc:spChg>
        <pc:spChg chg="mod">
          <ac:chgData name="Leah Jose" userId="S::leah@ndsccenter.org::025e01aa-dd08-4cf6-a6f6-d3fb306d4856" providerId="AD" clId="Web-{1A1C7AF0-DDB1-2D1D-ECE2-7B59FA6F9F71}" dt="2025-07-16T16:45:51.422" v="0"/>
          <ac:spMkLst>
            <pc:docMk/>
            <pc:sldMk cId="0" sldId="271"/>
            <ac:spMk id="4" creationId="{00000000-0000-0000-0000-000000000000}"/>
          </ac:spMkLst>
        </pc:spChg>
        <pc:spChg chg="mod">
          <ac:chgData name="Leah Jose" userId="S::leah@ndsccenter.org::025e01aa-dd08-4cf6-a6f6-d3fb306d4856" providerId="AD" clId="Web-{1A1C7AF0-DDB1-2D1D-ECE2-7B59FA6F9F71}" dt="2025-07-16T16:45:51.422" v="0"/>
          <ac:spMkLst>
            <pc:docMk/>
            <pc:sldMk cId="0" sldId="271"/>
            <ac:spMk id="7" creationId="{00000000-0000-0000-0000-000000000000}"/>
          </ac:spMkLst>
        </pc:spChg>
        <pc:spChg chg="mod">
          <ac:chgData name="Leah Jose" userId="S::leah@ndsccenter.org::025e01aa-dd08-4cf6-a6f6-d3fb306d4856" providerId="AD" clId="Web-{1A1C7AF0-DDB1-2D1D-ECE2-7B59FA6F9F71}" dt="2025-07-16T16:45:51.422" v="0"/>
          <ac:spMkLst>
            <pc:docMk/>
            <pc:sldMk cId="0" sldId="271"/>
            <ac:spMk id="8" creationId="{00000000-0000-0000-0000-000000000000}"/>
          </ac:spMkLst>
        </pc:spChg>
        <pc:spChg chg="mod">
          <ac:chgData name="Leah Jose" userId="S::leah@ndsccenter.org::025e01aa-dd08-4cf6-a6f6-d3fb306d4856" providerId="AD" clId="Web-{1A1C7AF0-DDB1-2D1D-ECE2-7B59FA6F9F71}" dt="2025-07-16T16:45:51.422" v="0"/>
          <ac:spMkLst>
            <pc:docMk/>
            <pc:sldMk cId="0" sldId="271"/>
            <ac:spMk id="11" creationId="{00000000-0000-0000-0000-000000000000}"/>
          </ac:spMkLst>
        </pc:spChg>
        <pc:spChg chg="mod">
          <ac:chgData name="Leah Jose" userId="S::leah@ndsccenter.org::025e01aa-dd08-4cf6-a6f6-d3fb306d4856" providerId="AD" clId="Web-{1A1C7AF0-DDB1-2D1D-ECE2-7B59FA6F9F71}" dt="2025-07-16T16:48:33.554" v="21" actId="20577"/>
          <ac:spMkLst>
            <pc:docMk/>
            <pc:sldMk cId="0" sldId="271"/>
            <ac:spMk id="12" creationId="{00000000-0000-0000-0000-000000000000}"/>
          </ac:spMkLst>
        </pc:spChg>
        <pc:spChg chg="mod">
          <ac:chgData name="Leah Jose" userId="S::leah@ndsccenter.org::025e01aa-dd08-4cf6-a6f6-d3fb306d4856" providerId="AD" clId="Web-{1A1C7AF0-DDB1-2D1D-ECE2-7B59FA6F9F71}" dt="2025-07-16T16:45:51.422" v="0"/>
          <ac:spMkLst>
            <pc:docMk/>
            <pc:sldMk cId="0" sldId="271"/>
            <ac:spMk id="15" creationId="{00000000-0000-0000-0000-000000000000}"/>
          </ac:spMkLst>
        </pc:spChg>
        <pc:spChg chg="mod">
          <ac:chgData name="Leah Jose" userId="S::leah@ndsccenter.org::025e01aa-dd08-4cf6-a6f6-d3fb306d4856" providerId="AD" clId="Web-{1A1C7AF0-DDB1-2D1D-ECE2-7B59FA6F9F71}" dt="2025-07-16T16:45:51.422" v="0"/>
          <ac:spMkLst>
            <pc:docMk/>
            <pc:sldMk cId="0" sldId="271"/>
            <ac:spMk id="16" creationId="{00000000-0000-0000-0000-000000000000}"/>
          </ac:spMkLst>
        </pc:spChg>
        <pc:spChg chg="mod">
          <ac:chgData name="Leah Jose" userId="S::leah@ndsccenter.org::025e01aa-dd08-4cf6-a6f6-d3fb306d4856" providerId="AD" clId="Web-{1A1C7AF0-DDB1-2D1D-ECE2-7B59FA6F9F71}" dt="2025-07-16T16:45:51.422" v="0"/>
          <ac:spMkLst>
            <pc:docMk/>
            <pc:sldMk cId="0" sldId="271"/>
            <ac:spMk id="19" creationId="{00000000-0000-0000-0000-000000000000}"/>
          </ac:spMkLst>
        </pc:spChg>
        <pc:spChg chg="mod">
          <ac:chgData name="Leah Jose" userId="S::leah@ndsccenter.org::025e01aa-dd08-4cf6-a6f6-d3fb306d4856" providerId="AD" clId="Web-{1A1C7AF0-DDB1-2D1D-ECE2-7B59FA6F9F71}" dt="2025-07-16T16:45:51.422" v="0"/>
          <ac:spMkLst>
            <pc:docMk/>
            <pc:sldMk cId="0" sldId="271"/>
            <ac:spMk id="20" creationId="{00000000-0000-0000-0000-000000000000}"/>
          </ac:spMkLst>
        </pc:spChg>
        <pc:grpChg chg="mod">
          <ac:chgData name="Leah Jose" userId="S::leah@ndsccenter.org::025e01aa-dd08-4cf6-a6f6-d3fb306d4856" providerId="AD" clId="Web-{1A1C7AF0-DDB1-2D1D-ECE2-7B59FA6F9F71}" dt="2025-07-16T16:48:12.381" v="15" actId="14100"/>
          <ac:grpSpMkLst>
            <pc:docMk/>
            <pc:sldMk cId="0" sldId="271"/>
            <ac:grpSpMk id="9" creationId="{00000000-0000-0000-0000-000000000000}"/>
          </ac:grpSpMkLst>
        </pc:grpChg>
        <pc:grpChg chg="mod">
          <ac:chgData name="Leah Jose" userId="S::leah@ndsccenter.org::025e01aa-dd08-4cf6-a6f6-d3fb306d4856" providerId="AD" clId="Web-{1A1C7AF0-DDB1-2D1D-ECE2-7B59FA6F9F71}" dt="2025-07-16T16:48:53.601" v="23" actId="14100"/>
          <ac:grpSpMkLst>
            <pc:docMk/>
            <pc:sldMk cId="0" sldId="271"/>
            <ac:grpSpMk id="13" creationId="{00000000-0000-0000-0000-000000000000}"/>
          </ac:grpSpMkLst>
        </pc:grpChg>
        <pc:grpChg chg="mod">
          <ac:chgData name="Leah Jose" userId="S::leah@ndsccenter.org::025e01aa-dd08-4cf6-a6f6-d3fb306d4856" providerId="AD" clId="Web-{1A1C7AF0-DDB1-2D1D-ECE2-7B59FA6F9F71}" dt="2025-07-16T16:49:02.024" v="24" actId="14100"/>
          <ac:grpSpMkLst>
            <pc:docMk/>
            <pc:sldMk cId="0" sldId="271"/>
            <ac:grpSpMk id="17" creationId="{00000000-0000-0000-0000-000000000000}"/>
          </ac:grpSpMkLst>
        </pc:grpChg>
      </pc:sldChg>
      <pc:sldChg chg="modSp">
        <pc:chgData name="Leah Jose" userId="S::leah@ndsccenter.org::025e01aa-dd08-4cf6-a6f6-d3fb306d4856" providerId="AD" clId="Web-{1A1C7AF0-DDB1-2D1D-ECE2-7B59FA6F9F71}" dt="2025-07-16T16:45:51.422" v="0"/>
        <pc:sldMkLst>
          <pc:docMk/>
          <pc:sldMk cId="0" sldId="272"/>
        </pc:sldMkLst>
        <pc:spChg chg="mod">
          <ac:chgData name="Leah Jose" userId="S::leah@ndsccenter.org::025e01aa-dd08-4cf6-a6f6-d3fb306d4856" providerId="AD" clId="Web-{1A1C7AF0-DDB1-2D1D-ECE2-7B59FA6F9F71}" dt="2025-07-16T16:45:51.422" v="0"/>
          <ac:spMkLst>
            <pc:docMk/>
            <pc:sldMk cId="0" sldId="272"/>
            <ac:spMk id="2" creationId="{00000000-0000-0000-0000-000000000000}"/>
          </ac:spMkLst>
        </pc:spChg>
        <pc:spChg chg="mod">
          <ac:chgData name="Leah Jose" userId="S::leah@ndsccenter.org::025e01aa-dd08-4cf6-a6f6-d3fb306d4856" providerId="AD" clId="Web-{1A1C7AF0-DDB1-2D1D-ECE2-7B59FA6F9F71}" dt="2025-07-16T16:45:51.422" v="0"/>
          <ac:spMkLst>
            <pc:docMk/>
            <pc:sldMk cId="0" sldId="272"/>
            <ac:spMk id="3" creationId="{00000000-0000-0000-0000-000000000000}"/>
          </ac:spMkLst>
        </pc:spChg>
        <pc:spChg chg="mod">
          <ac:chgData name="Leah Jose" userId="S::leah@ndsccenter.org::025e01aa-dd08-4cf6-a6f6-d3fb306d4856" providerId="AD" clId="Web-{1A1C7AF0-DDB1-2D1D-ECE2-7B59FA6F9F71}" dt="2025-07-16T16:45:51.422" v="0"/>
          <ac:spMkLst>
            <pc:docMk/>
            <pc:sldMk cId="0" sldId="272"/>
            <ac:spMk id="7" creationId="{00000000-0000-0000-0000-000000000000}"/>
          </ac:spMkLst>
        </pc:spChg>
        <pc:spChg chg="mod">
          <ac:chgData name="Leah Jose" userId="S::leah@ndsccenter.org::025e01aa-dd08-4cf6-a6f6-d3fb306d4856" providerId="AD" clId="Web-{1A1C7AF0-DDB1-2D1D-ECE2-7B59FA6F9F71}" dt="2025-07-16T16:45:51.422" v="0"/>
          <ac:spMkLst>
            <pc:docMk/>
            <pc:sldMk cId="0" sldId="272"/>
            <ac:spMk id="8" creationId="{00000000-0000-0000-0000-000000000000}"/>
          </ac:spMkLst>
        </pc:spChg>
        <pc:spChg chg="mod">
          <ac:chgData name="Leah Jose" userId="S::leah@ndsccenter.org::025e01aa-dd08-4cf6-a6f6-d3fb306d4856" providerId="AD" clId="Web-{1A1C7AF0-DDB1-2D1D-ECE2-7B59FA6F9F71}" dt="2025-07-16T16:45:51.422" v="0"/>
          <ac:spMkLst>
            <pc:docMk/>
            <pc:sldMk cId="0" sldId="272"/>
            <ac:spMk id="11" creationId="{00000000-0000-0000-0000-000000000000}"/>
          </ac:spMkLst>
        </pc:spChg>
        <pc:spChg chg="mod">
          <ac:chgData name="Leah Jose" userId="S::leah@ndsccenter.org::025e01aa-dd08-4cf6-a6f6-d3fb306d4856" providerId="AD" clId="Web-{1A1C7AF0-DDB1-2D1D-ECE2-7B59FA6F9F71}" dt="2025-07-16T16:45:51.422" v="0"/>
          <ac:spMkLst>
            <pc:docMk/>
            <pc:sldMk cId="0" sldId="272"/>
            <ac:spMk id="12" creationId="{00000000-0000-0000-0000-000000000000}"/>
          </ac:spMkLst>
        </pc:spChg>
        <pc:spChg chg="mod">
          <ac:chgData name="Leah Jose" userId="S::leah@ndsccenter.org::025e01aa-dd08-4cf6-a6f6-d3fb306d4856" providerId="AD" clId="Web-{1A1C7AF0-DDB1-2D1D-ECE2-7B59FA6F9F71}" dt="2025-07-16T16:45:51.422" v="0"/>
          <ac:spMkLst>
            <pc:docMk/>
            <pc:sldMk cId="0" sldId="272"/>
            <ac:spMk id="15" creationId="{00000000-0000-0000-0000-000000000000}"/>
          </ac:spMkLst>
        </pc:spChg>
        <pc:spChg chg="mod">
          <ac:chgData name="Leah Jose" userId="S::leah@ndsccenter.org::025e01aa-dd08-4cf6-a6f6-d3fb306d4856" providerId="AD" clId="Web-{1A1C7AF0-DDB1-2D1D-ECE2-7B59FA6F9F71}" dt="2025-07-16T16:45:51.422" v="0"/>
          <ac:spMkLst>
            <pc:docMk/>
            <pc:sldMk cId="0" sldId="272"/>
            <ac:spMk id="16" creationId="{00000000-0000-0000-0000-000000000000}"/>
          </ac:spMkLst>
        </pc:spChg>
        <pc:spChg chg="mod">
          <ac:chgData name="Leah Jose" userId="S::leah@ndsccenter.org::025e01aa-dd08-4cf6-a6f6-d3fb306d4856" providerId="AD" clId="Web-{1A1C7AF0-DDB1-2D1D-ECE2-7B59FA6F9F71}" dt="2025-07-16T16:45:51.422" v="0"/>
          <ac:spMkLst>
            <pc:docMk/>
            <pc:sldMk cId="0" sldId="272"/>
            <ac:spMk id="19" creationId="{00000000-0000-0000-0000-000000000000}"/>
          </ac:spMkLst>
        </pc:spChg>
        <pc:spChg chg="mod">
          <ac:chgData name="Leah Jose" userId="S::leah@ndsccenter.org::025e01aa-dd08-4cf6-a6f6-d3fb306d4856" providerId="AD" clId="Web-{1A1C7AF0-DDB1-2D1D-ECE2-7B59FA6F9F71}" dt="2025-07-16T16:45:51.422" v="0"/>
          <ac:spMkLst>
            <pc:docMk/>
            <pc:sldMk cId="0" sldId="272"/>
            <ac:spMk id="20" creationId="{00000000-0000-0000-0000-000000000000}"/>
          </ac:spMkLst>
        </pc:spChg>
      </pc:sldChg>
      <pc:sldChg chg="modSp">
        <pc:chgData name="Leah Jose" userId="S::leah@ndsccenter.org::025e01aa-dd08-4cf6-a6f6-d3fb306d4856" providerId="AD" clId="Web-{1A1C7AF0-DDB1-2D1D-ECE2-7B59FA6F9F71}" dt="2025-07-16T16:45:51.422" v="0"/>
        <pc:sldMkLst>
          <pc:docMk/>
          <pc:sldMk cId="0" sldId="273"/>
        </pc:sldMkLst>
        <pc:spChg chg="mod">
          <ac:chgData name="Leah Jose" userId="S::leah@ndsccenter.org::025e01aa-dd08-4cf6-a6f6-d3fb306d4856" providerId="AD" clId="Web-{1A1C7AF0-DDB1-2D1D-ECE2-7B59FA6F9F71}" dt="2025-07-16T16:45:51.422" v="0"/>
          <ac:spMkLst>
            <pc:docMk/>
            <pc:sldMk cId="0" sldId="273"/>
            <ac:spMk id="2" creationId="{00000000-0000-0000-0000-000000000000}"/>
          </ac:spMkLst>
        </pc:spChg>
        <pc:spChg chg="mod">
          <ac:chgData name="Leah Jose" userId="S::leah@ndsccenter.org::025e01aa-dd08-4cf6-a6f6-d3fb306d4856" providerId="AD" clId="Web-{1A1C7AF0-DDB1-2D1D-ECE2-7B59FA6F9F71}" dt="2025-07-16T16:45:51.422" v="0"/>
          <ac:spMkLst>
            <pc:docMk/>
            <pc:sldMk cId="0" sldId="273"/>
            <ac:spMk id="3" creationId="{00000000-0000-0000-0000-000000000000}"/>
          </ac:spMkLst>
        </pc:spChg>
        <pc:spChg chg="mod">
          <ac:chgData name="Leah Jose" userId="S::leah@ndsccenter.org::025e01aa-dd08-4cf6-a6f6-d3fb306d4856" providerId="AD" clId="Web-{1A1C7AF0-DDB1-2D1D-ECE2-7B59FA6F9F71}" dt="2025-07-16T16:45:51.422" v="0"/>
          <ac:spMkLst>
            <pc:docMk/>
            <pc:sldMk cId="0" sldId="273"/>
            <ac:spMk id="4" creationId="{00000000-0000-0000-0000-000000000000}"/>
          </ac:spMkLst>
        </pc:spChg>
        <pc:spChg chg="mod">
          <ac:chgData name="Leah Jose" userId="S::leah@ndsccenter.org::025e01aa-dd08-4cf6-a6f6-d3fb306d4856" providerId="AD" clId="Web-{1A1C7AF0-DDB1-2D1D-ECE2-7B59FA6F9F71}" dt="2025-07-16T16:45:51.422" v="0"/>
          <ac:spMkLst>
            <pc:docMk/>
            <pc:sldMk cId="0" sldId="273"/>
            <ac:spMk id="7" creationId="{00000000-0000-0000-0000-000000000000}"/>
          </ac:spMkLst>
        </pc:spChg>
        <pc:spChg chg="mod">
          <ac:chgData name="Leah Jose" userId="S::leah@ndsccenter.org::025e01aa-dd08-4cf6-a6f6-d3fb306d4856" providerId="AD" clId="Web-{1A1C7AF0-DDB1-2D1D-ECE2-7B59FA6F9F71}" dt="2025-07-16T16:45:51.422" v="0"/>
          <ac:spMkLst>
            <pc:docMk/>
            <pc:sldMk cId="0" sldId="273"/>
            <ac:spMk id="11" creationId="{00000000-0000-0000-0000-000000000000}"/>
          </ac:spMkLst>
        </pc:spChg>
        <pc:spChg chg="mod">
          <ac:chgData name="Leah Jose" userId="S::leah@ndsccenter.org::025e01aa-dd08-4cf6-a6f6-d3fb306d4856" providerId="AD" clId="Web-{1A1C7AF0-DDB1-2D1D-ECE2-7B59FA6F9F71}" dt="2025-07-16T16:45:51.422" v="0"/>
          <ac:spMkLst>
            <pc:docMk/>
            <pc:sldMk cId="0" sldId="273"/>
            <ac:spMk id="12" creationId="{00000000-0000-0000-0000-000000000000}"/>
          </ac:spMkLst>
        </pc:spChg>
        <pc:spChg chg="mod">
          <ac:chgData name="Leah Jose" userId="S::leah@ndsccenter.org::025e01aa-dd08-4cf6-a6f6-d3fb306d4856" providerId="AD" clId="Web-{1A1C7AF0-DDB1-2D1D-ECE2-7B59FA6F9F71}" dt="2025-07-16T16:45:51.422" v="0"/>
          <ac:spMkLst>
            <pc:docMk/>
            <pc:sldMk cId="0" sldId="273"/>
            <ac:spMk id="15" creationId="{00000000-0000-0000-0000-000000000000}"/>
          </ac:spMkLst>
        </pc:spChg>
        <pc:spChg chg="mod">
          <ac:chgData name="Leah Jose" userId="S::leah@ndsccenter.org::025e01aa-dd08-4cf6-a6f6-d3fb306d4856" providerId="AD" clId="Web-{1A1C7AF0-DDB1-2D1D-ECE2-7B59FA6F9F71}" dt="2025-07-16T16:45:51.422" v="0"/>
          <ac:spMkLst>
            <pc:docMk/>
            <pc:sldMk cId="0" sldId="273"/>
            <ac:spMk id="16" creationId="{00000000-0000-0000-0000-000000000000}"/>
          </ac:spMkLst>
        </pc:spChg>
        <pc:spChg chg="mod">
          <ac:chgData name="Leah Jose" userId="S::leah@ndsccenter.org::025e01aa-dd08-4cf6-a6f6-d3fb306d4856" providerId="AD" clId="Web-{1A1C7AF0-DDB1-2D1D-ECE2-7B59FA6F9F71}" dt="2025-07-16T16:45:51.422" v="0"/>
          <ac:spMkLst>
            <pc:docMk/>
            <pc:sldMk cId="0" sldId="273"/>
            <ac:spMk id="19" creationId="{00000000-0000-0000-0000-000000000000}"/>
          </ac:spMkLst>
        </pc:spChg>
        <pc:spChg chg="mod">
          <ac:chgData name="Leah Jose" userId="S::leah@ndsccenter.org::025e01aa-dd08-4cf6-a6f6-d3fb306d4856" providerId="AD" clId="Web-{1A1C7AF0-DDB1-2D1D-ECE2-7B59FA6F9F71}" dt="2025-07-16T16:45:51.422" v="0"/>
          <ac:spMkLst>
            <pc:docMk/>
            <pc:sldMk cId="0" sldId="273"/>
            <ac:spMk id="20" creationId="{00000000-0000-0000-0000-000000000000}"/>
          </ac:spMkLst>
        </pc:spChg>
      </pc:sldChg>
      <pc:sldChg chg="modSp">
        <pc:chgData name="Leah Jose" userId="S::leah@ndsccenter.org::025e01aa-dd08-4cf6-a6f6-d3fb306d4856" providerId="AD" clId="Web-{1A1C7AF0-DDB1-2D1D-ECE2-7B59FA6F9F71}" dt="2025-07-16T16:45:51.422" v="0"/>
        <pc:sldMkLst>
          <pc:docMk/>
          <pc:sldMk cId="0" sldId="274"/>
        </pc:sldMkLst>
        <pc:spChg chg="mod">
          <ac:chgData name="Leah Jose" userId="S::leah@ndsccenter.org::025e01aa-dd08-4cf6-a6f6-d3fb306d4856" providerId="AD" clId="Web-{1A1C7AF0-DDB1-2D1D-ECE2-7B59FA6F9F71}" dt="2025-07-16T16:45:51.422" v="0"/>
          <ac:spMkLst>
            <pc:docMk/>
            <pc:sldMk cId="0" sldId="274"/>
            <ac:spMk id="2" creationId="{00000000-0000-0000-0000-000000000000}"/>
          </ac:spMkLst>
        </pc:spChg>
        <pc:spChg chg="mod">
          <ac:chgData name="Leah Jose" userId="S::leah@ndsccenter.org::025e01aa-dd08-4cf6-a6f6-d3fb306d4856" providerId="AD" clId="Web-{1A1C7AF0-DDB1-2D1D-ECE2-7B59FA6F9F71}" dt="2025-07-16T16:45:51.422" v="0"/>
          <ac:spMkLst>
            <pc:docMk/>
            <pc:sldMk cId="0" sldId="274"/>
            <ac:spMk id="3" creationId="{00000000-0000-0000-0000-000000000000}"/>
          </ac:spMkLst>
        </pc:spChg>
        <pc:spChg chg="mod">
          <ac:chgData name="Leah Jose" userId="S::leah@ndsccenter.org::025e01aa-dd08-4cf6-a6f6-d3fb306d4856" providerId="AD" clId="Web-{1A1C7AF0-DDB1-2D1D-ECE2-7B59FA6F9F71}" dt="2025-07-16T16:45:51.422" v="0"/>
          <ac:spMkLst>
            <pc:docMk/>
            <pc:sldMk cId="0" sldId="274"/>
            <ac:spMk id="4" creationId="{00000000-0000-0000-0000-000000000000}"/>
          </ac:spMkLst>
        </pc:spChg>
        <pc:spChg chg="mod">
          <ac:chgData name="Leah Jose" userId="S::leah@ndsccenter.org::025e01aa-dd08-4cf6-a6f6-d3fb306d4856" providerId="AD" clId="Web-{1A1C7AF0-DDB1-2D1D-ECE2-7B59FA6F9F71}" dt="2025-07-16T16:45:51.422" v="0"/>
          <ac:spMkLst>
            <pc:docMk/>
            <pc:sldMk cId="0" sldId="274"/>
            <ac:spMk id="5" creationId="{00000000-0000-0000-0000-000000000000}"/>
          </ac:spMkLst>
        </pc:spChg>
        <pc:spChg chg="mod">
          <ac:chgData name="Leah Jose" userId="S::leah@ndsccenter.org::025e01aa-dd08-4cf6-a6f6-d3fb306d4856" providerId="AD" clId="Web-{1A1C7AF0-DDB1-2D1D-ECE2-7B59FA6F9F71}" dt="2025-07-16T16:45:51.422" v="0"/>
          <ac:spMkLst>
            <pc:docMk/>
            <pc:sldMk cId="0" sldId="274"/>
            <ac:spMk id="6" creationId="{00000000-0000-0000-0000-000000000000}"/>
          </ac:spMkLst>
        </pc:spChg>
      </pc:sldChg>
      <pc:sldChg chg="modSp">
        <pc:chgData name="Leah Jose" userId="S::leah@ndsccenter.org::025e01aa-dd08-4cf6-a6f6-d3fb306d4856" providerId="AD" clId="Web-{1A1C7AF0-DDB1-2D1D-ECE2-7B59FA6F9F71}" dt="2025-07-16T16:45:51.422" v="0"/>
        <pc:sldMkLst>
          <pc:docMk/>
          <pc:sldMk cId="0" sldId="275"/>
        </pc:sldMkLst>
        <pc:spChg chg="mod">
          <ac:chgData name="Leah Jose" userId="S::leah@ndsccenter.org::025e01aa-dd08-4cf6-a6f6-d3fb306d4856" providerId="AD" clId="Web-{1A1C7AF0-DDB1-2D1D-ECE2-7B59FA6F9F71}" dt="2025-07-16T16:45:51.422" v="0"/>
          <ac:spMkLst>
            <pc:docMk/>
            <pc:sldMk cId="0" sldId="275"/>
            <ac:spMk id="2" creationId="{00000000-0000-0000-0000-000000000000}"/>
          </ac:spMkLst>
        </pc:spChg>
        <pc:spChg chg="mod">
          <ac:chgData name="Leah Jose" userId="S::leah@ndsccenter.org::025e01aa-dd08-4cf6-a6f6-d3fb306d4856" providerId="AD" clId="Web-{1A1C7AF0-DDB1-2D1D-ECE2-7B59FA6F9F71}" dt="2025-07-16T16:45:51.422" v="0"/>
          <ac:spMkLst>
            <pc:docMk/>
            <pc:sldMk cId="0" sldId="275"/>
            <ac:spMk id="3" creationId="{00000000-0000-0000-0000-000000000000}"/>
          </ac:spMkLst>
        </pc:spChg>
        <pc:spChg chg="mod">
          <ac:chgData name="Leah Jose" userId="S::leah@ndsccenter.org::025e01aa-dd08-4cf6-a6f6-d3fb306d4856" providerId="AD" clId="Web-{1A1C7AF0-DDB1-2D1D-ECE2-7B59FA6F9F71}" dt="2025-07-16T16:45:51.422" v="0"/>
          <ac:spMkLst>
            <pc:docMk/>
            <pc:sldMk cId="0" sldId="275"/>
            <ac:spMk id="4" creationId="{00000000-0000-0000-0000-000000000000}"/>
          </ac:spMkLst>
        </pc:spChg>
        <pc:spChg chg="mod">
          <ac:chgData name="Leah Jose" userId="S::leah@ndsccenter.org::025e01aa-dd08-4cf6-a6f6-d3fb306d4856" providerId="AD" clId="Web-{1A1C7AF0-DDB1-2D1D-ECE2-7B59FA6F9F71}" dt="2025-07-16T16:45:51.422" v="0"/>
          <ac:spMkLst>
            <pc:docMk/>
            <pc:sldMk cId="0" sldId="275"/>
            <ac:spMk id="7" creationId="{00000000-0000-0000-0000-000000000000}"/>
          </ac:spMkLst>
        </pc:spChg>
        <pc:spChg chg="mod">
          <ac:chgData name="Leah Jose" userId="S::leah@ndsccenter.org::025e01aa-dd08-4cf6-a6f6-d3fb306d4856" providerId="AD" clId="Web-{1A1C7AF0-DDB1-2D1D-ECE2-7B59FA6F9F71}" dt="2025-07-16T16:45:51.422" v="0"/>
          <ac:spMkLst>
            <pc:docMk/>
            <pc:sldMk cId="0" sldId="275"/>
            <ac:spMk id="8" creationId="{00000000-0000-0000-0000-000000000000}"/>
          </ac:spMkLst>
        </pc:spChg>
        <pc:spChg chg="mod">
          <ac:chgData name="Leah Jose" userId="S::leah@ndsccenter.org::025e01aa-dd08-4cf6-a6f6-d3fb306d4856" providerId="AD" clId="Web-{1A1C7AF0-DDB1-2D1D-ECE2-7B59FA6F9F71}" dt="2025-07-16T16:45:51.422" v="0"/>
          <ac:spMkLst>
            <pc:docMk/>
            <pc:sldMk cId="0" sldId="275"/>
            <ac:spMk id="11" creationId="{00000000-0000-0000-0000-000000000000}"/>
          </ac:spMkLst>
        </pc:spChg>
        <pc:spChg chg="mod">
          <ac:chgData name="Leah Jose" userId="S::leah@ndsccenter.org::025e01aa-dd08-4cf6-a6f6-d3fb306d4856" providerId="AD" clId="Web-{1A1C7AF0-DDB1-2D1D-ECE2-7B59FA6F9F71}" dt="2025-07-16T16:45:51.422" v="0"/>
          <ac:spMkLst>
            <pc:docMk/>
            <pc:sldMk cId="0" sldId="275"/>
            <ac:spMk id="12" creationId="{00000000-0000-0000-0000-000000000000}"/>
          </ac:spMkLst>
        </pc:spChg>
        <pc:spChg chg="mod">
          <ac:chgData name="Leah Jose" userId="S::leah@ndsccenter.org::025e01aa-dd08-4cf6-a6f6-d3fb306d4856" providerId="AD" clId="Web-{1A1C7AF0-DDB1-2D1D-ECE2-7B59FA6F9F71}" dt="2025-07-16T16:45:51.422" v="0"/>
          <ac:spMkLst>
            <pc:docMk/>
            <pc:sldMk cId="0" sldId="275"/>
            <ac:spMk id="15" creationId="{00000000-0000-0000-0000-000000000000}"/>
          </ac:spMkLst>
        </pc:spChg>
        <pc:spChg chg="mod">
          <ac:chgData name="Leah Jose" userId="S::leah@ndsccenter.org::025e01aa-dd08-4cf6-a6f6-d3fb306d4856" providerId="AD" clId="Web-{1A1C7AF0-DDB1-2D1D-ECE2-7B59FA6F9F71}" dt="2025-07-16T16:45:51.422" v="0"/>
          <ac:spMkLst>
            <pc:docMk/>
            <pc:sldMk cId="0" sldId="275"/>
            <ac:spMk id="16" creationId="{00000000-0000-0000-0000-000000000000}"/>
          </ac:spMkLst>
        </pc:spChg>
        <pc:spChg chg="mod">
          <ac:chgData name="Leah Jose" userId="S::leah@ndsccenter.org::025e01aa-dd08-4cf6-a6f6-d3fb306d4856" providerId="AD" clId="Web-{1A1C7AF0-DDB1-2D1D-ECE2-7B59FA6F9F71}" dt="2025-07-16T16:45:51.422" v="0"/>
          <ac:spMkLst>
            <pc:docMk/>
            <pc:sldMk cId="0" sldId="275"/>
            <ac:spMk id="20" creationId="{00000000-0000-0000-0000-000000000000}"/>
          </ac:spMkLst>
        </pc:spChg>
      </pc:sldChg>
      <pc:sldChg chg="modSp">
        <pc:chgData name="Leah Jose" userId="S::leah@ndsccenter.org::025e01aa-dd08-4cf6-a6f6-d3fb306d4856" providerId="AD" clId="Web-{1A1C7AF0-DDB1-2D1D-ECE2-7B59FA6F9F71}" dt="2025-07-16T16:45:51.422" v="0"/>
        <pc:sldMkLst>
          <pc:docMk/>
          <pc:sldMk cId="0" sldId="276"/>
        </pc:sldMkLst>
        <pc:spChg chg="mod">
          <ac:chgData name="Leah Jose" userId="S::leah@ndsccenter.org::025e01aa-dd08-4cf6-a6f6-d3fb306d4856" providerId="AD" clId="Web-{1A1C7AF0-DDB1-2D1D-ECE2-7B59FA6F9F71}" dt="2025-07-16T16:45:51.422" v="0"/>
          <ac:spMkLst>
            <pc:docMk/>
            <pc:sldMk cId="0" sldId="276"/>
            <ac:spMk id="2" creationId="{00000000-0000-0000-0000-000000000000}"/>
          </ac:spMkLst>
        </pc:spChg>
        <pc:spChg chg="mod">
          <ac:chgData name="Leah Jose" userId="S::leah@ndsccenter.org::025e01aa-dd08-4cf6-a6f6-d3fb306d4856" providerId="AD" clId="Web-{1A1C7AF0-DDB1-2D1D-ECE2-7B59FA6F9F71}" dt="2025-07-16T16:45:51.422" v="0"/>
          <ac:spMkLst>
            <pc:docMk/>
            <pc:sldMk cId="0" sldId="276"/>
            <ac:spMk id="3" creationId="{00000000-0000-0000-0000-000000000000}"/>
          </ac:spMkLst>
        </pc:spChg>
        <pc:spChg chg="mod">
          <ac:chgData name="Leah Jose" userId="S::leah@ndsccenter.org::025e01aa-dd08-4cf6-a6f6-d3fb306d4856" providerId="AD" clId="Web-{1A1C7AF0-DDB1-2D1D-ECE2-7B59FA6F9F71}" dt="2025-07-16T16:45:51.422" v="0"/>
          <ac:spMkLst>
            <pc:docMk/>
            <pc:sldMk cId="0" sldId="276"/>
            <ac:spMk id="4" creationId="{00000000-0000-0000-0000-000000000000}"/>
          </ac:spMkLst>
        </pc:spChg>
        <pc:spChg chg="mod">
          <ac:chgData name="Leah Jose" userId="S::leah@ndsccenter.org::025e01aa-dd08-4cf6-a6f6-d3fb306d4856" providerId="AD" clId="Web-{1A1C7AF0-DDB1-2D1D-ECE2-7B59FA6F9F71}" dt="2025-07-16T16:45:51.422" v="0"/>
          <ac:spMkLst>
            <pc:docMk/>
            <pc:sldMk cId="0" sldId="276"/>
            <ac:spMk id="7" creationId="{00000000-0000-0000-0000-000000000000}"/>
          </ac:spMkLst>
        </pc:spChg>
        <pc:spChg chg="mod">
          <ac:chgData name="Leah Jose" userId="S::leah@ndsccenter.org::025e01aa-dd08-4cf6-a6f6-d3fb306d4856" providerId="AD" clId="Web-{1A1C7AF0-DDB1-2D1D-ECE2-7B59FA6F9F71}" dt="2025-07-16T16:45:51.422" v="0"/>
          <ac:spMkLst>
            <pc:docMk/>
            <pc:sldMk cId="0" sldId="276"/>
            <ac:spMk id="8" creationId="{00000000-0000-0000-0000-000000000000}"/>
          </ac:spMkLst>
        </pc:spChg>
        <pc:spChg chg="mod">
          <ac:chgData name="Leah Jose" userId="S::leah@ndsccenter.org::025e01aa-dd08-4cf6-a6f6-d3fb306d4856" providerId="AD" clId="Web-{1A1C7AF0-DDB1-2D1D-ECE2-7B59FA6F9F71}" dt="2025-07-16T16:45:51.422" v="0"/>
          <ac:spMkLst>
            <pc:docMk/>
            <pc:sldMk cId="0" sldId="276"/>
            <ac:spMk id="11" creationId="{00000000-0000-0000-0000-000000000000}"/>
          </ac:spMkLst>
        </pc:spChg>
        <pc:spChg chg="mod">
          <ac:chgData name="Leah Jose" userId="S::leah@ndsccenter.org::025e01aa-dd08-4cf6-a6f6-d3fb306d4856" providerId="AD" clId="Web-{1A1C7AF0-DDB1-2D1D-ECE2-7B59FA6F9F71}" dt="2025-07-16T16:45:51.422" v="0"/>
          <ac:spMkLst>
            <pc:docMk/>
            <pc:sldMk cId="0" sldId="276"/>
            <ac:spMk id="12" creationId="{00000000-0000-0000-0000-000000000000}"/>
          </ac:spMkLst>
        </pc:spChg>
        <pc:spChg chg="mod">
          <ac:chgData name="Leah Jose" userId="S::leah@ndsccenter.org::025e01aa-dd08-4cf6-a6f6-d3fb306d4856" providerId="AD" clId="Web-{1A1C7AF0-DDB1-2D1D-ECE2-7B59FA6F9F71}" dt="2025-07-16T16:45:51.422" v="0"/>
          <ac:spMkLst>
            <pc:docMk/>
            <pc:sldMk cId="0" sldId="276"/>
            <ac:spMk id="15" creationId="{00000000-0000-0000-0000-000000000000}"/>
          </ac:spMkLst>
        </pc:spChg>
        <pc:spChg chg="mod">
          <ac:chgData name="Leah Jose" userId="S::leah@ndsccenter.org::025e01aa-dd08-4cf6-a6f6-d3fb306d4856" providerId="AD" clId="Web-{1A1C7AF0-DDB1-2D1D-ECE2-7B59FA6F9F71}" dt="2025-07-16T16:45:51.422" v="0"/>
          <ac:spMkLst>
            <pc:docMk/>
            <pc:sldMk cId="0" sldId="276"/>
            <ac:spMk id="16" creationId="{00000000-0000-0000-0000-000000000000}"/>
          </ac:spMkLst>
        </pc:spChg>
        <pc:grpChg chg="mod">
          <ac:chgData name="Leah Jose" userId="S::leah@ndsccenter.org::025e01aa-dd08-4cf6-a6f6-d3fb306d4856" providerId="AD" clId="Web-{1A1C7AF0-DDB1-2D1D-ECE2-7B59FA6F9F71}" dt="2025-07-16T16:45:51.422" v="0"/>
          <ac:grpSpMkLst>
            <pc:docMk/>
            <pc:sldMk cId="0" sldId="276"/>
            <ac:grpSpMk id="13" creationId="{00000000-0000-0000-0000-000000000000}"/>
          </ac:grpSpMkLst>
        </pc:grpChg>
      </pc:sldChg>
      <pc:sldChg chg="modSp">
        <pc:chgData name="Leah Jose" userId="S::leah@ndsccenter.org::025e01aa-dd08-4cf6-a6f6-d3fb306d4856" providerId="AD" clId="Web-{1A1C7AF0-DDB1-2D1D-ECE2-7B59FA6F9F71}" dt="2025-07-16T16:45:51.422" v="0"/>
        <pc:sldMkLst>
          <pc:docMk/>
          <pc:sldMk cId="0" sldId="277"/>
        </pc:sldMkLst>
        <pc:spChg chg="mod">
          <ac:chgData name="Leah Jose" userId="S::leah@ndsccenter.org::025e01aa-dd08-4cf6-a6f6-d3fb306d4856" providerId="AD" clId="Web-{1A1C7AF0-DDB1-2D1D-ECE2-7B59FA6F9F71}" dt="2025-07-16T16:45:51.422" v="0"/>
          <ac:spMkLst>
            <pc:docMk/>
            <pc:sldMk cId="0" sldId="277"/>
            <ac:spMk id="2" creationId="{00000000-0000-0000-0000-000000000000}"/>
          </ac:spMkLst>
        </pc:spChg>
        <pc:spChg chg="mod">
          <ac:chgData name="Leah Jose" userId="S::leah@ndsccenter.org::025e01aa-dd08-4cf6-a6f6-d3fb306d4856" providerId="AD" clId="Web-{1A1C7AF0-DDB1-2D1D-ECE2-7B59FA6F9F71}" dt="2025-07-16T16:45:51.422" v="0"/>
          <ac:spMkLst>
            <pc:docMk/>
            <pc:sldMk cId="0" sldId="277"/>
            <ac:spMk id="3" creationId="{00000000-0000-0000-0000-000000000000}"/>
          </ac:spMkLst>
        </pc:spChg>
        <pc:spChg chg="mod">
          <ac:chgData name="Leah Jose" userId="S::leah@ndsccenter.org::025e01aa-dd08-4cf6-a6f6-d3fb306d4856" providerId="AD" clId="Web-{1A1C7AF0-DDB1-2D1D-ECE2-7B59FA6F9F71}" dt="2025-07-16T16:45:51.422" v="0"/>
          <ac:spMkLst>
            <pc:docMk/>
            <pc:sldMk cId="0" sldId="277"/>
            <ac:spMk id="4" creationId="{00000000-0000-0000-0000-000000000000}"/>
          </ac:spMkLst>
        </pc:spChg>
        <pc:spChg chg="mod">
          <ac:chgData name="Leah Jose" userId="S::leah@ndsccenter.org::025e01aa-dd08-4cf6-a6f6-d3fb306d4856" providerId="AD" clId="Web-{1A1C7AF0-DDB1-2D1D-ECE2-7B59FA6F9F71}" dt="2025-07-16T16:45:51.422" v="0"/>
          <ac:spMkLst>
            <pc:docMk/>
            <pc:sldMk cId="0" sldId="277"/>
            <ac:spMk id="5" creationId="{00000000-0000-0000-0000-000000000000}"/>
          </ac:spMkLst>
        </pc:spChg>
      </pc:sldChg>
      <pc:sldChg chg="modSp">
        <pc:chgData name="Leah Jose" userId="S::leah@ndsccenter.org::025e01aa-dd08-4cf6-a6f6-d3fb306d4856" providerId="AD" clId="Web-{1A1C7AF0-DDB1-2D1D-ECE2-7B59FA6F9F71}" dt="2025-07-16T16:45:51.422" v="0"/>
        <pc:sldMkLst>
          <pc:docMk/>
          <pc:sldMk cId="0" sldId="278"/>
        </pc:sldMkLst>
        <pc:spChg chg="mod">
          <ac:chgData name="Leah Jose" userId="S::leah@ndsccenter.org::025e01aa-dd08-4cf6-a6f6-d3fb306d4856" providerId="AD" clId="Web-{1A1C7AF0-DDB1-2D1D-ECE2-7B59FA6F9F71}" dt="2025-07-16T16:45:51.422" v="0"/>
          <ac:spMkLst>
            <pc:docMk/>
            <pc:sldMk cId="0" sldId="278"/>
            <ac:spMk id="2" creationId="{00000000-0000-0000-0000-000000000000}"/>
          </ac:spMkLst>
        </pc:spChg>
        <pc:spChg chg="mod">
          <ac:chgData name="Leah Jose" userId="S::leah@ndsccenter.org::025e01aa-dd08-4cf6-a6f6-d3fb306d4856" providerId="AD" clId="Web-{1A1C7AF0-DDB1-2D1D-ECE2-7B59FA6F9F71}" dt="2025-07-16T16:45:51.422" v="0"/>
          <ac:spMkLst>
            <pc:docMk/>
            <pc:sldMk cId="0" sldId="278"/>
            <ac:spMk id="3" creationId="{00000000-0000-0000-0000-000000000000}"/>
          </ac:spMkLst>
        </pc:spChg>
        <pc:spChg chg="mod">
          <ac:chgData name="Leah Jose" userId="S::leah@ndsccenter.org::025e01aa-dd08-4cf6-a6f6-d3fb306d4856" providerId="AD" clId="Web-{1A1C7AF0-DDB1-2D1D-ECE2-7B59FA6F9F71}" dt="2025-07-16T16:45:51.422" v="0"/>
          <ac:spMkLst>
            <pc:docMk/>
            <pc:sldMk cId="0" sldId="278"/>
            <ac:spMk id="4" creationId="{00000000-0000-0000-0000-000000000000}"/>
          </ac:spMkLst>
        </pc:spChg>
        <pc:spChg chg="mod">
          <ac:chgData name="Leah Jose" userId="S::leah@ndsccenter.org::025e01aa-dd08-4cf6-a6f6-d3fb306d4856" providerId="AD" clId="Web-{1A1C7AF0-DDB1-2D1D-ECE2-7B59FA6F9F71}" dt="2025-07-16T16:45:51.422" v="0"/>
          <ac:spMkLst>
            <pc:docMk/>
            <pc:sldMk cId="0" sldId="278"/>
            <ac:spMk id="7" creationId="{00000000-0000-0000-0000-000000000000}"/>
          </ac:spMkLst>
        </pc:spChg>
        <pc:spChg chg="mod">
          <ac:chgData name="Leah Jose" userId="S::leah@ndsccenter.org::025e01aa-dd08-4cf6-a6f6-d3fb306d4856" providerId="AD" clId="Web-{1A1C7AF0-DDB1-2D1D-ECE2-7B59FA6F9F71}" dt="2025-07-16T16:45:51.422" v="0"/>
          <ac:spMkLst>
            <pc:docMk/>
            <pc:sldMk cId="0" sldId="278"/>
            <ac:spMk id="8" creationId="{00000000-0000-0000-0000-000000000000}"/>
          </ac:spMkLst>
        </pc:spChg>
        <pc:spChg chg="mod">
          <ac:chgData name="Leah Jose" userId="S::leah@ndsccenter.org::025e01aa-dd08-4cf6-a6f6-d3fb306d4856" providerId="AD" clId="Web-{1A1C7AF0-DDB1-2D1D-ECE2-7B59FA6F9F71}" dt="2025-07-16T16:45:51.422" v="0"/>
          <ac:spMkLst>
            <pc:docMk/>
            <pc:sldMk cId="0" sldId="278"/>
            <ac:spMk id="16" creationId="{00000000-0000-0000-0000-000000000000}"/>
          </ac:spMkLst>
        </pc:spChg>
        <pc:spChg chg="mod">
          <ac:chgData name="Leah Jose" userId="S::leah@ndsccenter.org::025e01aa-dd08-4cf6-a6f6-d3fb306d4856" providerId="AD" clId="Web-{1A1C7AF0-DDB1-2D1D-ECE2-7B59FA6F9F71}" dt="2025-07-16T16:45:51.422" v="0"/>
          <ac:spMkLst>
            <pc:docMk/>
            <pc:sldMk cId="0" sldId="278"/>
            <ac:spMk id="19" creationId="{00000000-0000-0000-0000-000000000000}"/>
          </ac:spMkLst>
        </pc:spChg>
        <pc:spChg chg="mod">
          <ac:chgData name="Leah Jose" userId="S::leah@ndsccenter.org::025e01aa-dd08-4cf6-a6f6-d3fb306d4856" providerId="AD" clId="Web-{1A1C7AF0-DDB1-2D1D-ECE2-7B59FA6F9F71}" dt="2025-07-16T16:45:51.422" v="0"/>
          <ac:spMkLst>
            <pc:docMk/>
            <pc:sldMk cId="0" sldId="278"/>
            <ac:spMk id="20" creationId="{00000000-0000-0000-0000-000000000000}"/>
          </ac:spMkLst>
        </pc:spChg>
        <pc:spChg chg="mod">
          <ac:chgData name="Leah Jose" userId="S::leah@ndsccenter.org::025e01aa-dd08-4cf6-a6f6-d3fb306d4856" providerId="AD" clId="Web-{1A1C7AF0-DDB1-2D1D-ECE2-7B59FA6F9F71}" dt="2025-07-16T16:45:51.422" v="0"/>
          <ac:spMkLst>
            <pc:docMk/>
            <pc:sldMk cId="0" sldId="278"/>
            <ac:spMk id="23" creationId="{00000000-0000-0000-0000-000000000000}"/>
          </ac:spMkLst>
        </pc:spChg>
        <pc:spChg chg="mod">
          <ac:chgData name="Leah Jose" userId="S::leah@ndsccenter.org::025e01aa-dd08-4cf6-a6f6-d3fb306d4856" providerId="AD" clId="Web-{1A1C7AF0-DDB1-2D1D-ECE2-7B59FA6F9F71}" dt="2025-07-16T16:45:51.422" v="0"/>
          <ac:spMkLst>
            <pc:docMk/>
            <pc:sldMk cId="0" sldId="278"/>
            <ac:spMk id="24" creationId="{00000000-0000-0000-0000-000000000000}"/>
          </ac:spMkLst>
        </pc:spChg>
      </pc:sldChg>
      <pc:sldChg chg="modSp">
        <pc:chgData name="Leah Jose" userId="S::leah@ndsccenter.org::025e01aa-dd08-4cf6-a6f6-d3fb306d4856" providerId="AD" clId="Web-{1A1C7AF0-DDB1-2D1D-ECE2-7B59FA6F9F71}" dt="2025-07-16T16:45:51.422" v="0"/>
        <pc:sldMkLst>
          <pc:docMk/>
          <pc:sldMk cId="0" sldId="279"/>
        </pc:sldMkLst>
        <pc:spChg chg="mod">
          <ac:chgData name="Leah Jose" userId="S::leah@ndsccenter.org::025e01aa-dd08-4cf6-a6f6-d3fb306d4856" providerId="AD" clId="Web-{1A1C7AF0-DDB1-2D1D-ECE2-7B59FA6F9F71}" dt="2025-07-16T16:45:51.422" v="0"/>
          <ac:spMkLst>
            <pc:docMk/>
            <pc:sldMk cId="0" sldId="279"/>
            <ac:spMk id="2" creationId="{00000000-0000-0000-0000-000000000000}"/>
          </ac:spMkLst>
        </pc:spChg>
        <pc:spChg chg="mod">
          <ac:chgData name="Leah Jose" userId="S::leah@ndsccenter.org::025e01aa-dd08-4cf6-a6f6-d3fb306d4856" providerId="AD" clId="Web-{1A1C7AF0-DDB1-2D1D-ECE2-7B59FA6F9F71}" dt="2025-07-16T16:45:51.422" v="0"/>
          <ac:spMkLst>
            <pc:docMk/>
            <pc:sldMk cId="0" sldId="279"/>
            <ac:spMk id="3" creationId="{00000000-0000-0000-0000-000000000000}"/>
          </ac:spMkLst>
        </pc:spChg>
        <pc:spChg chg="mod">
          <ac:chgData name="Leah Jose" userId="S::leah@ndsccenter.org::025e01aa-dd08-4cf6-a6f6-d3fb306d4856" providerId="AD" clId="Web-{1A1C7AF0-DDB1-2D1D-ECE2-7B59FA6F9F71}" dt="2025-07-16T16:45:51.422" v="0"/>
          <ac:spMkLst>
            <pc:docMk/>
            <pc:sldMk cId="0" sldId="279"/>
            <ac:spMk id="4" creationId="{00000000-0000-0000-0000-000000000000}"/>
          </ac:spMkLst>
        </pc:spChg>
      </pc:sldChg>
      <pc:sldChg chg="modSp">
        <pc:chgData name="Leah Jose" userId="S::leah@ndsccenter.org::025e01aa-dd08-4cf6-a6f6-d3fb306d4856" providerId="AD" clId="Web-{1A1C7AF0-DDB1-2D1D-ECE2-7B59FA6F9F71}" dt="2025-07-16T16:45:51.422" v="0"/>
        <pc:sldMkLst>
          <pc:docMk/>
          <pc:sldMk cId="0" sldId="280"/>
        </pc:sldMkLst>
        <pc:spChg chg="mod">
          <ac:chgData name="Leah Jose" userId="S::leah@ndsccenter.org::025e01aa-dd08-4cf6-a6f6-d3fb306d4856" providerId="AD" clId="Web-{1A1C7AF0-DDB1-2D1D-ECE2-7B59FA6F9F71}" dt="2025-07-16T16:45:51.422" v="0"/>
          <ac:spMkLst>
            <pc:docMk/>
            <pc:sldMk cId="0" sldId="280"/>
            <ac:spMk id="2" creationId="{00000000-0000-0000-0000-000000000000}"/>
          </ac:spMkLst>
        </pc:spChg>
        <pc:spChg chg="mod">
          <ac:chgData name="Leah Jose" userId="S::leah@ndsccenter.org::025e01aa-dd08-4cf6-a6f6-d3fb306d4856" providerId="AD" clId="Web-{1A1C7AF0-DDB1-2D1D-ECE2-7B59FA6F9F71}" dt="2025-07-16T16:45:51.422" v="0"/>
          <ac:spMkLst>
            <pc:docMk/>
            <pc:sldMk cId="0" sldId="280"/>
            <ac:spMk id="3" creationId="{00000000-0000-0000-0000-000000000000}"/>
          </ac:spMkLst>
        </pc:spChg>
        <pc:spChg chg="mod">
          <ac:chgData name="Leah Jose" userId="S::leah@ndsccenter.org::025e01aa-dd08-4cf6-a6f6-d3fb306d4856" providerId="AD" clId="Web-{1A1C7AF0-DDB1-2D1D-ECE2-7B59FA6F9F71}" dt="2025-07-16T16:45:51.422" v="0"/>
          <ac:spMkLst>
            <pc:docMk/>
            <pc:sldMk cId="0" sldId="280"/>
            <ac:spMk id="4" creationId="{00000000-0000-0000-0000-000000000000}"/>
          </ac:spMkLst>
        </pc:spChg>
        <pc:spChg chg="mod">
          <ac:chgData name="Leah Jose" userId="S::leah@ndsccenter.org::025e01aa-dd08-4cf6-a6f6-d3fb306d4856" providerId="AD" clId="Web-{1A1C7AF0-DDB1-2D1D-ECE2-7B59FA6F9F71}" dt="2025-07-16T16:45:51.422" v="0"/>
          <ac:spMkLst>
            <pc:docMk/>
            <pc:sldMk cId="0" sldId="280"/>
            <ac:spMk id="5" creationId="{00000000-0000-0000-0000-000000000000}"/>
          </ac:spMkLst>
        </pc:spChg>
        <pc:spChg chg="mod">
          <ac:chgData name="Leah Jose" userId="S::leah@ndsccenter.org::025e01aa-dd08-4cf6-a6f6-d3fb306d4856" providerId="AD" clId="Web-{1A1C7AF0-DDB1-2D1D-ECE2-7B59FA6F9F71}" dt="2025-07-16T16:45:51.422" v="0"/>
          <ac:spMkLst>
            <pc:docMk/>
            <pc:sldMk cId="0" sldId="280"/>
            <ac:spMk id="6" creationId="{00000000-0000-0000-0000-000000000000}"/>
          </ac:spMkLst>
        </pc:spChg>
        <pc:spChg chg="mod">
          <ac:chgData name="Leah Jose" userId="S::leah@ndsccenter.org::025e01aa-dd08-4cf6-a6f6-d3fb306d4856" providerId="AD" clId="Web-{1A1C7AF0-DDB1-2D1D-ECE2-7B59FA6F9F71}" dt="2025-07-16T16:45:51.422" v="0"/>
          <ac:spMkLst>
            <pc:docMk/>
            <pc:sldMk cId="0" sldId="280"/>
            <ac:spMk id="7" creationId="{00000000-0000-0000-0000-000000000000}"/>
          </ac:spMkLst>
        </pc:spChg>
        <pc:spChg chg="mod">
          <ac:chgData name="Leah Jose" userId="S::leah@ndsccenter.org::025e01aa-dd08-4cf6-a6f6-d3fb306d4856" providerId="AD" clId="Web-{1A1C7AF0-DDB1-2D1D-ECE2-7B59FA6F9F71}" dt="2025-07-16T16:45:51.422" v="0"/>
          <ac:spMkLst>
            <pc:docMk/>
            <pc:sldMk cId="0" sldId="280"/>
            <ac:spMk id="8" creationId="{00000000-0000-0000-0000-000000000000}"/>
          </ac:spMkLst>
        </pc:spChg>
      </pc:sldChg>
      <pc:sldMasterChg chg="modSp modSldLayout">
        <pc:chgData name="Leah Jose" userId="S::leah@ndsccenter.org::025e01aa-dd08-4cf6-a6f6-d3fb306d4856" providerId="AD" clId="Web-{1A1C7AF0-DDB1-2D1D-ECE2-7B59FA6F9F71}" dt="2025-07-16T16:45:51.422" v="0"/>
        <pc:sldMasterMkLst>
          <pc:docMk/>
          <pc:sldMasterMk cId="0" sldId="2147483648"/>
        </pc:sldMasterMkLst>
        <pc:spChg chg="mod">
          <ac:chgData name="Leah Jose" userId="S::leah@ndsccenter.org::025e01aa-dd08-4cf6-a6f6-d3fb306d4856" providerId="AD" clId="Web-{1A1C7AF0-DDB1-2D1D-ECE2-7B59FA6F9F71}" dt="2025-07-16T16:45:51.422" v="0"/>
          <ac:spMkLst>
            <pc:docMk/>
            <pc:sldMasterMk cId="0" sldId="2147483648"/>
            <ac:spMk id="2" creationId="{00000000-0000-0000-0000-000000000000}"/>
          </ac:spMkLst>
        </pc:spChg>
        <pc:spChg chg="mod">
          <ac:chgData name="Leah Jose" userId="S::leah@ndsccenter.org::025e01aa-dd08-4cf6-a6f6-d3fb306d4856" providerId="AD" clId="Web-{1A1C7AF0-DDB1-2D1D-ECE2-7B59FA6F9F71}" dt="2025-07-16T16:45:51.422" v="0"/>
          <ac:spMkLst>
            <pc:docMk/>
            <pc:sldMasterMk cId="0" sldId="2147483648"/>
            <ac:spMk id="3" creationId="{00000000-0000-0000-0000-000000000000}"/>
          </ac:spMkLst>
        </pc:spChg>
        <pc:spChg chg="mod">
          <ac:chgData name="Leah Jose" userId="S::leah@ndsccenter.org::025e01aa-dd08-4cf6-a6f6-d3fb306d4856" providerId="AD" clId="Web-{1A1C7AF0-DDB1-2D1D-ECE2-7B59FA6F9F71}" dt="2025-07-16T16:45:51.422" v="0"/>
          <ac:spMkLst>
            <pc:docMk/>
            <pc:sldMasterMk cId="0" sldId="2147483648"/>
            <ac:spMk id="4" creationId="{00000000-0000-0000-0000-000000000000}"/>
          </ac:spMkLst>
        </pc:spChg>
        <pc:spChg chg="mod">
          <ac:chgData name="Leah Jose" userId="S::leah@ndsccenter.org::025e01aa-dd08-4cf6-a6f6-d3fb306d4856" providerId="AD" clId="Web-{1A1C7AF0-DDB1-2D1D-ECE2-7B59FA6F9F71}" dt="2025-07-16T16:45:51.422" v="0"/>
          <ac:spMkLst>
            <pc:docMk/>
            <pc:sldMasterMk cId="0" sldId="2147483648"/>
            <ac:spMk id="5" creationId="{00000000-0000-0000-0000-000000000000}"/>
          </ac:spMkLst>
        </pc:spChg>
        <pc:spChg chg="mod">
          <ac:chgData name="Leah Jose" userId="S::leah@ndsccenter.org::025e01aa-dd08-4cf6-a6f6-d3fb306d4856" providerId="AD" clId="Web-{1A1C7AF0-DDB1-2D1D-ECE2-7B59FA6F9F71}" dt="2025-07-16T16:45:51.422" v="0"/>
          <ac:spMkLst>
            <pc:docMk/>
            <pc:sldMasterMk cId="0" sldId="2147483648"/>
            <ac:spMk id="6" creationId="{00000000-0000-0000-0000-000000000000}"/>
          </ac:spMkLst>
        </pc:spChg>
        <pc:sldLayoutChg chg="modSp">
          <pc:chgData name="Leah Jose" userId="S::leah@ndsccenter.org::025e01aa-dd08-4cf6-a6f6-d3fb306d4856" providerId="AD" clId="Web-{1A1C7AF0-DDB1-2D1D-ECE2-7B59FA6F9F71}" dt="2025-07-16T16:45:51.422" v="0"/>
          <pc:sldLayoutMkLst>
            <pc:docMk/>
            <pc:sldMasterMk cId="0" sldId="2147483648"/>
            <pc:sldLayoutMk cId="0" sldId="2147483649"/>
          </pc:sldLayoutMkLst>
          <pc:spChg chg="mod">
            <ac:chgData name="Leah Jose" userId="S::leah@ndsccenter.org::025e01aa-dd08-4cf6-a6f6-d3fb306d4856" providerId="AD" clId="Web-{1A1C7AF0-DDB1-2D1D-ECE2-7B59FA6F9F71}" dt="2025-07-16T16:45:51.422" v="0"/>
            <ac:spMkLst>
              <pc:docMk/>
              <pc:sldMasterMk cId="0" sldId="2147483648"/>
              <pc:sldLayoutMk cId="0" sldId="2147483649"/>
              <ac:spMk id="2" creationId="{00000000-0000-0000-0000-000000000000}"/>
            </ac:spMkLst>
          </pc:spChg>
          <pc:spChg chg="mod">
            <ac:chgData name="Leah Jose" userId="S::leah@ndsccenter.org::025e01aa-dd08-4cf6-a6f6-d3fb306d4856" providerId="AD" clId="Web-{1A1C7AF0-DDB1-2D1D-ECE2-7B59FA6F9F71}" dt="2025-07-16T16:45:51.422" v="0"/>
            <ac:spMkLst>
              <pc:docMk/>
              <pc:sldMasterMk cId="0" sldId="2147483648"/>
              <pc:sldLayoutMk cId="0" sldId="2147483649"/>
              <ac:spMk id="3" creationId="{00000000-0000-0000-0000-000000000000}"/>
            </ac:spMkLst>
          </pc:spChg>
        </pc:sldLayoutChg>
        <pc:sldLayoutChg chg="modSp">
          <pc:chgData name="Leah Jose" userId="S::leah@ndsccenter.org::025e01aa-dd08-4cf6-a6f6-d3fb306d4856" providerId="AD" clId="Web-{1A1C7AF0-DDB1-2D1D-ECE2-7B59FA6F9F71}" dt="2025-07-16T16:45:51.422" v="0"/>
          <pc:sldLayoutMkLst>
            <pc:docMk/>
            <pc:sldMasterMk cId="0" sldId="2147483648"/>
            <pc:sldLayoutMk cId="0" sldId="2147483651"/>
          </pc:sldLayoutMkLst>
          <pc:spChg chg="mod">
            <ac:chgData name="Leah Jose" userId="S::leah@ndsccenter.org::025e01aa-dd08-4cf6-a6f6-d3fb306d4856" providerId="AD" clId="Web-{1A1C7AF0-DDB1-2D1D-ECE2-7B59FA6F9F71}" dt="2025-07-16T16:45:51.422" v="0"/>
            <ac:spMkLst>
              <pc:docMk/>
              <pc:sldMasterMk cId="0" sldId="2147483648"/>
              <pc:sldLayoutMk cId="0" sldId="2147483651"/>
              <ac:spMk id="2" creationId="{00000000-0000-0000-0000-000000000000}"/>
            </ac:spMkLst>
          </pc:spChg>
          <pc:spChg chg="mod">
            <ac:chgData name="Leah Jose" userId="S::leah@ndsccenter.org::025e01aa-dd08-4cf6-a6f6-d3fb306d4856" providerId="AD" clId="Web-{1A1C7AF0-DDB1-2D1D-ECE2-7B59FA6F9F71}" dt="2025-07-16T16:45:51.422" v="0"/>
            <ac:spMkLst>
              <pc:docMk/>
              <pc:sldMasterMk cId="0" sldId="2147483648"/>
              <pc:sldLayoutMk cId="0" sldId="2147483651"/>
              <ac:spMk id="3" creationId="{00000000-0000-0000-0000-000000000000}"/>
            </ac:spMkLst>
          </pc:spChg>
        </pc:sldLayoutChg>
        <pc:sldLayoutChg chg="modSp">
          <pc:chgData name="Leah Jose" userId="S::leah@ndsccenter.org::025e01aa-dd08-4cf6-a6f6-d3fb306d4856" providerId="AD" clId="Web-{1A1C7AF0-DDB1-2D1D-ECE2-7B59FA6F9F71}" dt="2025-07-16T16:45:51.422" v="0"/>
          <pc:sldLayoutMkLst>
            <pc:docMk/>
            <pc:sldMasterMk cId="0" sldId="2147483648"/>
            <pc:sldLayoutMk cId="0" sldId="2147483652"/>
          </pc:sldLayoutMkLst>
          <pc:spChg chg="mod">
            <ac:chgData name="Leah Jose" userId="S::leah@ndsccenter.org::025e01aa-dd08-4cf6-a6f6-d3fb306d4856" providerId="AD" clId="Web-{1A1C7AF0-DDB1-2D1D-ECE2-7B59FA6F9F71}" dt="2025-07-16T16:45:51.422" v="0"/>
            <ac:spMkLst>
              <pc:docMk/>
              <pc:sldMasterMk cId="0" sldId="2147483648"/>
              <pc:sldLayoutMk cId="0" sldId="2147483652"/>
              <ac:spMk id="3" creationId="{00000000-0000-0000-0000-000000000000}"/>
            </ac:spMkLst>
          </pc:spChg>
          <pc:spChg chg="mod">
            <ac:chgData name="Leah Jose" userId="S::leah@ndsccenter.org::025e01aa-dd08-4cf6-a6f6-d3fb306d4856" providerId="AD" clId="Web-{1A1C7AF0-DDB1-2D1D-ECE2-7B59FA6F9F71}" dt="2025-07-16T16:45:51.422" v="0"/>
            <ac:spMkLst>
              <pc:docMk/>
              <pc:sldMasterMk cId="0" sldId="2147483648"/>
              <pc:sldLayoutMk cId="0" sldId="2147483652"/>
              <ac:spMk id="4" creationId="{00000000-0000-0000-0000-000000000000}"/>
            </ac:spMkLst>
          </pc:spChg>
        </pc:sldLayoutChg>
        <pc:sldLayoutChg chg="modSp">
          <pc:chgData name="Leah Jose" userId="S::leah@ndsccenter.org::025e01aa-dd08-4cf6-a6f6-d3fb306d4856" providerId="AD" clId="Web-{1A1C7AF0-DDB1-2D1D-ECE2-7B59FA6F9F71}" dt="2025-07-16T16:45:51.422" v="0"/>
          <pc:sldLayoutMkLst>
            <pc:docMk/>
            <pc:sldMasterMk cId="0" sldId="2147483648"/>
            <pc:sldLayoutMk cId="0" sldId="2147483653"/>
          </pc:sldLayoutMkLst>
          <pc:spChg chg="mod">
            <ac:chgData name="Leah Jose" userId="S::leah@ndsccenter.org::025e01aa-dd08-4cf6-a6f6-d3fb306d4856" providerId="AD" clId="Web-{1A1C7AF0-DDB1-2D1D-ECE2-7B59FA6F9F71}" dt="2025-07-16T16:45:51.422" v="0"/>
            <ac:spMkLst>
              <pc:docMk/>
              <pc:sldMasterMk cId="0" sldId="2147483648"/>
              <pc:sldLayoutMk cId="0" sldId="2147483653"/>
              <ac:spMk id="3" creationId="{00000000-0000-0000-0000-000000000000}"/>
            </ac:spMkLst>
          </pc:spChg>
          <pc:spChg chg="mod">
            <ac:chgData name="Leah Jose" userId="S::leah@ndsccenter.org::025e01aa-dd08-4cf6-a6f6-d3fb306d4856" providerId="AD" clId="Web-{1A1C7AF0-DDB1-2D1D-ECE2-7B59FA6F9F71}" dt="2025-07-16T16:45:51.422" v="0"/>
            <ac:spMkLst>
              <pc:docMk/>
              <pc:sldMasterMk cId="0" sldId="2147483648"/>
              <pc:sldLayoutMk cId="0" sldId="2147483653"/>
              <ac:spMk id="4" creationId="{00000000-0000-0000-0000-000000000000}"/>
            </ac:spMkLst>
          </pc:spChg>
          <pc:spChg chg="mod">
            <ac:chgData name="Leah Jose" userId="S::leah@ndsccenter.org::025e01aa-dd08-4cf6-a6f6-d3fb306d4856" providerId="AD" clId="Web-{1A1C7AF0-DDB1-2D1D-ECE2-7B59FA6F9F71}" dt="2025-07-16T16:45:51.422" v="0"/>
            <ac:spMkLst>
              <pc:docMk/>
              <pc:sldMasterMk cId="0" sldId="2147483648"/>
              <pc:sldLayoutMk cId="0" sldId="2147483653"/>
              <ac:spMk id="5" creationId="{00000000-0000-0000-0000-000000000000}"/>
            </ac:spMkLst>
          </pc:spChg>
          <pc:spChg chg="mod">
            <ac:chgData name="Leah Jose" userId="S::leah@ndsccenter.org::025e01aa-dd08-4cf6-a6f6-d3fb306d4856" providerId="AD" clId="Web-{1A1C7AF0-DDB1-2D1D-ECE2-7B59FA6F9F71}" dt="2025-07-16T16:45:51.422" v="0"/>
            <ac:spMkLst>
              <pc:docMk/>
              <pc:sldMasterMk cId="0" sldId="2147483648"/>
              <pc:sldLayoutMk cId="0" sldId="2147483653"/>
              <ac:spMk id="6" creationId="{00000000-0000-0000-0000-000000000000}"/>
            </ac:spMkLst>
          </pc:spChg>
        </pc:sldLayoutChg>
        <pc:sldLayoutChg chg="modSp">
          <pc:chgData name="Leah Jose" userId="S::leah@ndsccenter.org::025e01aa-dd08-4cf6-a6f6-d3fb306d4856" providerId="AD" clId="Web-{1A1C7AF0-DDB1-2D1D-ECE2-7B59FA6F9F71}" dt="2025-07-16T16:45:51.422" v="0"/>
          <pc:sldLayoutMkLst>
            <pc:docMk/>
            <pc:sldMasterMk cId="0" sldId="2147483648"/>
            <pc:sldLayoutMk cId="0" sldId="2147483656"/>
          </pc:sldLayoutMkLst>
          <pc:spChg chg="mod">
            <ac:chgData name="Leah Jose" userId="S::leah@ndsccenter.org::025e01aa-dd08-4cf6-a6f6-d3fb306d4856" providerId="AD" clId="Web-{1A1C7AF0-DDB1-2D1D-ECE2-7B59FA6F9F71}" dt="2025-07-16T16:45:51.422" v="0"/>
            <ac:spMkLst>
              <pc:docMk/>
              <pc:sldMasterMk cId="0" sldId="2147483648"/>
              <pc:sldLayoutMk cId="0" sldId="2147483656"/>
              <ac:spMk id="2" creationId="{00000000-0000-0000-0000-000000000000}"/>
            </ac:spMkLst>
          </pc:spChg>
          <pc:spChg chg="mod">
            <ac:chgData name="Leah Jose" userId="S::leah@ndsccenter.org::025e01aa-dd08-4cf6-a6f6-d3fb306d4856" providerId="AD" clId="Web-{1A1C7AF0-DDB1-2D1D-ECE2-7B59FA6F9F71}" dt="2025-07-16T16:45:51.422" v="0"/>
            <ac:spMkLst>
              <pc:docMk/>
              <pc:sldMasterMk cId="0" sldId="2147483648"/>
              <pc:sldLayoutMk cId="0" sldId="2147483656"/>
              <ac:spMk id="3" creationId="{00000000-0000-0000-0000-000000000000}"/>
            </ac:spMkLst>
          </pc:spChg>
          <pc:spChg chg="mod">
            <ac:chgData name="Leah Jose" userId="S::leah@ndsccenter.org::025e01aa-dd08-4cf6-a6f6-d3fb306d4856" providerId="AD" clId="Web-{1A1C7AF0-DDB1-2D1D-ECE2-7B59FA6F9F71}" dt="2025-07-16T16:45:51.422" v="0"/>
            <ac:spMkLst>
              <pc:docMk/>
              <pc:sldMasterMk cId="0" sldId="2147483648"/>
              <pc:sldLayoutMk cId="0" sldId="2147483656"/>
              <ac:spMk id="4" creationId="{00000000-0000-0000-0000-000000000000}"/>
            </ac:spMkLst>
          </pc:spChg>
        </pc:sldLayoutChg>
        <pc:sldLayoutChg chg="modSp">
          <pc:chgData name="Leah Jose" userId="S::leah@ndsccenter.org::025e01aa-dd08-4cf6-a6f6-d3fb306d4856" providerId="AD" clId="Web-{1A1C7AF0-DDB1-2D1D-ECE2-7B59FA6F9F71}" dt="2025-07-16T16:45:51.422" v="0"/>
          <pc:sldLayoutMkLst>
            <pc:docMk/>
            <pc:sldMasterMk cId="0" sldId="2147483648"/>
            <pc:sldLayoutMk cId="0" sldId="2147483657"/>
          </pc:sldLayoutMkLst>
          <pc:spChg chg="mod">
            <ac:chgData name="Leah Jose" userId="S::leah@ndsccenter.org::025e01aa-dd08-4cf6-a6f6-d3fb306d4856" providerId="AD" clId="Web-{1A1C7AF0-DDB1-2D1D-ECE2-7B59FA6F9F71}" dt="2025-07-16T16:45:51.422" v="0"/>
            <ac:spMkLst>
              <pc:docMk/>
              <pc:sldMasterMk cId="0" sldId="2147483648"/>
              <pc:sldLayoutMk cId="0" sldId="2147483657"/>
              <ac:spMk id="2" creationId="{00000000-0000-0000-0000-000000000000}"/>
            </ac:spMkLst>
          </pc:spChg>
          <pc:spChg chg="mod">
            <ac:chgData name="Leah Jose" userId="S::leah@ndsccenter.org::025e01aa-dd08-4cf6-a6f6-d3fb306d4856" providerId="AD" clId="Web-{1A1C7AF0-DDB1-2D1D-ECE2-7B59FA6F9F71}" dt="2025-07-16T16:45:51.422" v="0"/>
            <ac:spMkLst>
              <pc:docMk/>
              <pc:sldMasterMk cId="0" sldId="2147483648"/>
              <pc:sldLayoutMk cId="0" sldId="2147483657"/>
              <ac:spMk id="3" creationId="{00000000-0000-0000-0000-000000000000}"/>
            </ac:spMkLst>
          </pc:spChg>
          <pc:spChg chg="mod">
            <ac:chgData name="Leah Jose" userId="S::leah@ndsccenter.org::025e01aa-dd08-4cf6-a6f6-d3fb306d4856" providerId="AD" clId="Web-{1A1C7AF0-DDB1-2D1D-ECE2-7B59FA6F9F71}" dt="2025-07-16T16:45:51.422" v="0"/>
            <ac:spMkLst>
              <pc:docMk/>
              <pc:sldMasterMk cId="0" sldId="2147483648"/>
              <pc:sldLayoutMk cId="0" sldId="2147483657"/>
              <ac:spMk id="4" creationId="{00000000-0000-0000-0000-000000000000}"/>
            </ac:spMkLst>
          </pc:spChg>
        </pc:sldLayoutChg>
        <pc:sldLayoutChg chg="modSp">
          <pc:chgData name="Leah Jose" userId="S::leah@ndsccenter.org::025e01aa-dd08-4cf6-a6f6-d3fb306d4856" providerId="AD" clId="Web-{1A1C7AF0-DDB1-2D1D-ECE2-7B59FA6F9F71}" dt="2025-07-16T16:45:51.422" v="0"/>
          <pc:sldLayoutMkLst>
            <pc:docMk/>
            <pc:sldMasterMk cId="0" sldId="2147483648"/>
            <pc:sldLayoutMk cId="0" sldId="2147483659"/>
          </pc:sldLayoutMkLst>
          <pc:spChg chg="mod">
            <ac:chgData name="Leah Jose" userId="S::leah@ndsccenter.org::025e01aa-dd08-4cf6-a6f6-d3fb306d4856" providerId="AD" clId="Web-{1A1C7AF0-DDB1-2D1D-ECE2-7B59FA6F9F71}" dt="2025-07-16T16:45:51.422" v="0"/>
            <ac:spMkLst>
              <pc:docMk/>
              <pc:sldMasterMk cId="0" sldId="2147483648"/>
              <pc:sldLayoutMk cId="0" sldId="2147483659"/>
              <ac:spMk id="2" creationId="{00000000-0000-0000-0000-000000000000}"/>
            </ac:spMkLst>
          </pc:spChg>
          <pc:spChg chg="mod">
            <ac:chgData name="Leah Jose" userId="S::leah@ndsccenter.org::025e01aa-dd08-4cf6-a6f6-d3fb306d4856" providerId="AD" clId="Web-{1A1C7AF0-DDB1-2D1D-ECE2-7B59FA6F9F71}" dt="2025-07-16T16:45:51.422" v="0"/>
            <ac:spMkLst>
              <pc:docMk/>
              <pc:sldMasterMk cId="0" sldId="2147483648"/>
              <pc:sldLayoutMk cId="0" sldId="2147483659"/>
              <ac:spMk id="3" creationId="{00000000-0000-0000-0000-000000000000}"/>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092"/>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092"/>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937809"/>
            <a:ext cx="3886200" cy="1000125"/>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023409"/>
            <a:ext cx="2020094"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82033"/>
            <a:ext cx="1504157"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82034"/>
            <a:ext cx="2555875"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956734"/>
            <a:ext cx="1504157" cy="31273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00"/>
            <a:ext cx="27432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3578225"/>
            <a:ext cx="2743200" cy="5365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066800"/>
            <a:ext cx="41148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567"/>
            <a:ext cx="1066800" cy="243417"/>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7/16/2025</a:t>
            </a:fld>
            <a:endParaRPr lang="en-US"/>
          </a:p>
        </p:txBody>
      </p:sp>
      <p:sp>
        <p:nvSpPr>
          <p:cNvPr id="5" name="Footer Placeholder 4"/>
          <p:cNvSpPr>
            <a:spLocks noGrp="1"/>
          </p:cNvSpPr>
          <p:nvPr>
            <p:ph type="ftr" sz="quarter" idx="3"/>
          </p:nvPr>
        </p:nvSpPr>
        <p:spPr>
          <a:xfrm>
            <a:off x="1562100" y="4237567"/>
            <a:ext cx="14478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4237567"/>
            <a:ext cx="1066800" cy="24341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www.facebook.com/hashtag/prolifemeansprochild?__eep__=6&amp;__cft__%5b0%5d=AZWTOEc9PRhT_0zYbFrhRKW6bRv3U4Z1o2Ryd9bgKJPnDFFeGMXqo4VlJLOfl_ghoPc4EXjyvs_57V1Xswok5uyToQkBPP2ke9M4YxAIWdpSPPlH30RpvTBl8WT2N9RJIqE&amp;__tn__=*NK-R" TargetMode="External"/><Relationship Id="rId5" Type="http://schemas.openxmlformats.org/officeDocument/2006/relationships/hyperlink" Target="https://www.facebook.com/hashtag/protectoklahomakids?__eep__=6&amp;__cft__%5b0%5d=AZWTOEc9PRhT_0zYbFrhRKW6bRv3U4Z1o2Ryd9bgKJPnDFFeGMXqo4VlJLOfl_ghoPc4EXjyvs_57V1Xswok5uyToQkBPP2ke9M4YxAIWdpSPPlH30RpvTBl8WT2N9RJIqE&amp;__tn__=*NK-R" TargetMode="External"/><Relationship Id="rId4" Type="http://schemas.openxmlformats.org/officeDocument/2006/relationships/hyperlink" Target="https://www.facebook.com/hashtag/notosb1017?__eep__=6&amp;__cft__%5b0%5d=AZWTOEc9PRhT_0zYbFrhRKW6bRv3U4Z1o2Ryd9bgKJPnDFFeGMXqo4VlJLOfl_ghoPc4EXjyvs_57V1Xswok5uyToQkBPP2ke9M4YxAIWdpSPPlH30RpvTBl8WT2N9RJIqE&amp;__tn__=*NK-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sv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E"/>
        </a:solidFill>
        <a:effectLst/>
      </p:bgPr>
    </p:bg>
    <p:spTree>
      <p:nvGrpSpPr>
        <p:cNvPr id="1" name=""/>
        <p:cNvGrpSpPr/>
        <p:nvPr/>
      </p:nvGrpSpPr>
      <p:grpSpPr>
        <a:xfrm>
          <a:off x="0" y="0"/>
          <a:ext cx="0" cy="0"/>
          <a:chOff x="0" y="0"/>
          <a:chExt cx="0" cy="0"/>
        </a:xfrm>
      </p:grpSpPr>
      <p:sp>
        <p:nvSpPr>
          <p:cNvPr id="2" name="Freeform 2"/>
          <p:cNvSpPr/>
          <p:nvPr/>
        </p:nvSpPr>
        <p:spPr>
          <a:xfrm>
            <a:off x="7290453" y="4199591"/>
            <a:ext cx="4212034" cy="4206769"/>
          </a:xfrm>
          <a:custGeom>
            <a:avLst/>
            <a:gdLst/>
            <a:ahLst/>
            <a:cxnLst/>
            <a:rect l="l" t="t" r="r" b="b"/>
            <a:pathLst>
              <a:path w="8424068" h="8413538">
                <a:moveTo>
                  <a:pt x="0" y="0"/>
                </a:moveTo>
                <a:lnTo>
                  <a:pt x="8424069" y="0"/>
                </a:lnTo>
                <a:lnTo>
                  <a:pt x="8424069" y="8413538"/>
                </a:lnTo>
                <a:lnTo>
                  <a:pt x="0" y="84135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318424" y="-1452683"/>
            <a:ext cx="4212034" cy="4206769"/>
          </a:xfrm>
          <a:custGeom>
            <a:avLst/>
            <a:gdLst/>
            <a:ahLst/>
            <a:cxnLst/>
            <a:rect l="l" t="t" r="r" b="b"/>
            <a:pathLst>
              <a:path w="8424068" h="8413538">
                <a:moveTo>
                  <a:pt x="0" y="0"/>
                </a:moveTo>
                <a:lnTo>
                  <a:pt x="8424068" y="0"/>
                </a:lnTo>
                <a:lnTo>
                  <a:pt x="8424068" y="8413538"/>
                </a:lnTo>
                <a:lnTo>
                  <a:pt x="0" y="84135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1812416" y="1917303"/>
            <a:ext cx="5519169" cy="2665445"/>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5001"/>
              </a:lnSpc>
            </a:pPr>
            <a:r>
              <a:rPr lang="en-US" sz="5001">
                <a:solidFill>
                  <a:srgbClr val="051D40"/>
                </a:solidFill>
                <a:latin typeface="Adobe Caslon Pro 1"/>
                <a:ea typeface="Adobe Caslon Pro 1"/>
                <a:cs typeface="Adobe Caslon Pro 1"/>
                <a:sym typeface="Adobe Caslon Pro 1"/>
              </a:rPr>
              <a:t> Using Social Media to Advocate for People with Disabilities </a:t>
            </a:r>
          </a:p>
        </p:txBody>
      </p:sp>
      <p:sp>
        <p:nvSpPr>
          <p:cNvPr id="5" name="TextBox 5"/>
          <p:cNvSpPr txBox="1"/>
          <p:nvPr/>
        </p:nvSpPr>
        <p:spPr>
          <a:xfrm>
            <a:off x="2801567" y="4743076"/>
            <a:ext cx="3540867" cy="403957"/>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3000"/>
              </a:lnSpc>
            </a:pPr>
            <a:r>
              <a:rPr lang="en-US" sz="3000">
                <a:solidFill>
                  <a:srgbClr val="051D40"/>
                </a:solidFill>
                <a:latin typeface="Adobe Caslon Pro 2"/>
                <a:ea typeface="Adobe Caslon Pro 2"/>
                <a:cs typeface="Adobe Caslon Pro 2"/>
                <a:sym typeface="Adobe Caslon Pro 2"/>
              </a:rPr>
              <a:t>Jillian Benfield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7FF"/>
        </a:solidFill>
        <a:effectLst/>
      </p:bgPr>
    </p:bg>
    <p:spTree>
      <p:nvGrpSpPr>
        <p:cNvPr id="1" name=""/>
        <p:cNvGrpSpPr/>
        <p:nvPr/>
      </p:nvGrpSpPr>
      <p:grpSpPr>
        <a:xfrm>
          <a:off x="0" y="0"/>
          <a:ext cx="0" cy="0"/>
          <a:chOff x="0" y="0"/>
          <a:chExt cx="0" cy="0"/>
        </a:xfrm>
      </p:grpSpPr>
      <p:sp>
        <p:nvSpPr>
          <p:cNvPr id="2" name="Freeform 2"/>
          <p:cNvSpPr/>
          <p:nvPr/>
        </p:nvSpPr>
        <p:spPr>
          <a:xfrm>
            <a:off x="7641232" y="4870493"/>
            <a:ext cx="4212034" cy="4206769"/>
          </a:xfrm>
          <a:custGeom>
            <a:avLst/>
            <a:gdLst/>
            <a:ahLst/>
            <a:cxnLst/>
            <a:rect l="l" t="t" r="r" b="b"/>
            <a:pathLst>
              <a:path w="8424068" h="8413538">
                <a:moveTo>
                  <a:pt x="0" y="0"/>
                </a:moveTo>
                <a:lnTo>
                  <a:pt x="8424068" y="0"/>
                </a:lnTo>
                <a:lnTo>
                  <a:pt x="8424068" y="8413538"/>
                </a:lnTo>
                <a:lnTo>
                  <a:pt x="0" y="84135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387234" y="-2261206"/>
            <a:ext cx="4212034" cy="4206769"/>
          </a:xfrm>
          <a:custGeom>
            <a:avLst/>
            <a:gdLst/>
            <a:ahLst/>
            <a:cxnLst/>
            <a:rect l="l" t="t" r="r" b="b"/>
            <a:pathLst>
              <a:path w="8424068" h="8413538">
                <a:moveTo>
                  <a:pt x="0" y="0"/>
                </a:moveTo>
                <a:lnTo>
                  <a:pt x="8424068" y="0"/>
                </a:lnTo>
                <a:lnTo>
                  <a:pt x="8424068" y="8413539"/>
                </a:lnTo>
                <a:lnTo>
                  <a:pt x="0" y="84135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1218926" y="1564286"/>
            <a:ext cx="6706150" cy="807913"/>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6000"/>
              </a:lnSpc>
            </a:pPr>
            <a:r>
              <a:rPr lang="en-US" sz="6000">
                <a:solidFill>
                  <a:srgbClr val="051D40"/>
                </a:solidFill>
                <a:latin typeface="Adobe Caslon Pro 1"/>
                <a:ea typeface="Adobe Caslon Pro 1"/>
                <a:cs typeface="Adobe Caslon Pro 1"/>
                <a:sym typeface="Adobe Caslon Pro 1"/>
              </a:rPr>
              <a:t>Reposting Content:</a:t>
            </a:r>
          </a:p>
        </p:txBody>
      </p:sp>
      <p:grpSp>
        <p:nvGrpSpPr>
          <p:cNvPr id="5" name="Group 5"/>
          <p:cNvGrpSpPr/>
          <p:nvPr/>
        </p:nvGrpSpPr>
        <p:grpSpPr>
          <a:xfrm>
            <a:off x="1077681" y="2631086"/>
            <a:ext cx="6988638" cy="553738"/>
            <a:chOff x="0" y="0"/>
            <a:chExt cx="3681258" cy="291681"/>
          </a:xfrm>
        </p:grpSpPr>
        <p:sp>
          <p:nvSpPr>
            <p:cNvPr id="6" name="Freeform 6"/>
            <p:cNvSpPr/>
            <p:nvPr/>
          </p:nvSpPr>
          <p:spPr>
            <a:xfrm>
              <a:off x="0" y="0"/>
              <a:ext cx="3681257" cy="291681"/>
            </a:xfrm>
            <a:custGeom>
              <a:avLst/>
              <a:gdLst/>
              <a:ahLst/>
              <a:cxnLst/>
              <a:rect l="l" t="t" r="r" b="b"/>
              <a:pathLst>
                <a:path w="3681257" h="291681">
                  <a:moveTo>
                    <a:pt x="28249" y="0"/>
                  </a:moveTo>
                  <a:lnTo>
                    <a:pt x="3653009" y="0"/>
                  </a:lnTo>
                  <a:cubicBezTo>
                    <a:pt x="3660501" y="0"/>
                    <a:pt x="3667686" y="2976"/>
                    <a:pt x="3672984" y="8274"/>
                  </a:cubicBezTo>
                  <a:cubicBezTo>
                    <a:pt x="3678281" y="13571"/>
                    <a:pt x="3681257" y="20757"/>
                    <a:pt x="3681257" y="28249"/>
                  </a:cubicBezTo>
                  <a:lnTo>
                    <a:pt x="3681257" y="263432"/>
                  </a:lnTo>
                  <a:cubicBezTo>
                    <a:pt x="3681257" y="270924"/>
                    <a:pt x="3678281" y="278110"/>
                    <a:pt x="3672984" y="283407"/>
                  </a:cubicBezTo>
                  <a:cubicBezTo>
                    <a:pt x="3667686" y="288705"/>
                    <a:pt x="3660501" y="291681"/>
                    <a:pt x="3653009" y="291681"/>
                  </a:cubicBezTo>
                  <a:lnTo>
                    <a:pt x="28249" y="291681"/>
                  </a:lnTo>
                  <a:cubicBezTo>
                    <a:pt x="20757" y="291681"/>
                    <a:pt x="13571" y="288705"/>
                    <a:pt x="8274" y="283407"/>
                  </a:cubicBezTo>
                  <a:cubicBezTo>
                    <a:pt x="2976" y="278110"/>
                    <a:pt x="0" y="270924"/>
                    <a:pt x="0" y="263432"/>
                  </a:cubicBezTo>
                  <a:lnTo>
                    <a:pt x="0" y="28249"/>
                  </a:lnTo>
                  <a:cubicBezTo>
                    <a:pt x="0" y="20757"/>
                    <a:pt x="2976" y="13571"/>
                    <a:pt x="8274" y="8274"/>
                  </a:cubicBezTo>
                  <a:cubicBezTo>
                    <a:pt x="13571" y="2976"/>
                    <a:pt x="20757" y="0"/>
                    <a:pt x="28249" y="0"/>
                  </a:cubicBezTo>
                  <a:close/>
                </a:path>
              </a:pathLst>
            </a:custGeom>
            <a:solidFill>
              <a:srgbClr val="000000">
                <a:alpha val="0"/>
              </a:srgbClr>
            </a:solidFill>
            <a:ln w="38100" cap="rnd">
              <a:solidFill>
                <a:srgbClr val="B1D4E0"/>
              </a:solidFill>
              <a:prstDash val="solid"/>
              <a:round/>
            </a:ln>
          </p:spPr>
        </p:sp>
        <p:sp>
          <p:nvSpPr>
            <p:cNvPr id="7" name="TextBox 7"/>
            <p:cNvSpPr txBox="1"/>
            <p:nvPr/>
          </p:nvSpPr>
          <p:spPr>
            <a:xfrm>
              <a:off x="0" y="-38100"/>
              <a:ext cx="3681258" cy="329781"/>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330"/>
                </a:lnSpc>
                <a:spcBef>
                  <a:spcPct val="0"/>
                </a:spcBef>
              </a:pPr>
              <a:endParaRPr sz="504"/>
            </a:p>
          </p:txBody>
        </p:sp>
      </p:grpSp>
      <p:sp>
        <p:nvSpPr>
          <p:cNvPr id="8" name="TextBox 8"/>
          <p:cNvSpPr txBox="1"/>
          <p:nvPr/>
        </p:nvSpPr>
        <p:spPr>
          <a:xfrm>
            <a:off x="1479965" y="2782427"/>
            <a:ext cx="6184071" cy="538609"/>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100"/>
              </a:lnSpc>
            </a:pPr>
            <a:r>
              <a:rPr lang="en-US" sz="1750">
                <a:solidFill>
                  <a:srgbClr val="051D40"/>
                </a:solidFill>
                <a:latin typeface="Nunito Sans"/>
                <a:ea typeface="Nunito Sans"/>
                <a:cs typeface="Nunito Sans"/>
                <a:sym typeface="Nunito Sans"/>
              </a:rPr>
              <a:t>-Don’t save photo/article and upload on your own</a:t>
            </a:r>
          </a:p>
          <a:p>
            <a:pPr algn="ctr">
              <a:lnSpc>
                <a:spcPts val="2100"/>
              </a:lnSpc>
            </a:pPr>
            <a:endParaRPr lang="en-US" sz="1750">
              <a:solidFill>
                <a:srgbClr val="051D40"/>
              </a:solidFill>
              <a:latin typeface="Nunito Sans"/>
              <a:ea typeface="Nunito Sans"/>
              <a:cs typeface="Nunito Sans"/>
              <a:sym typeface="Nunito Sans"/>
            </a:endParaRPr>
          </a:p>
        </p:txBody>
      </p:sp>
      <p:grpSp>
        <p:nvGrpSpPr>
          <p:cNvPr id="9" name="Group 9"/>
          <p:cNvGrpSpPr/>
          <p:nvPr/>
        </p:nvGrpSpPr>
        <p:grpSpPr>
          <a:xfrm>
            <a:off x="1077681" y="3332462"/>
            <a:ext cx="6988638" cy="553738"/>
            <a:chOff x="0" y="0"/>
            <a:chExt cx="3681258" cy="291681"/>
          </a:xfrm>
        </p:grpSpPr>
        <p:sp>
          <p:nvSpPr>
            <p:cNvPr id="10" name="Freeform 10"/>
            <p:cNvSpPr/>
            <p:nvPr/>
          </p:nvSpPr>
          <p:spPr>
            <a:xfrm>
              <a:off x="0" y="0"/>
              <a:ext cx="3681257" cy="291681"/>
            </a:xfrm>
            <a:custGeom>
              <a:avLst/>
              <a:gdLst/>
              <a:ahLst/>
              <a:cxnLst/>
              <a:rect l="l" t="t" r="r" b="b"/>
              <a:pathLst>
                <a:path w="3681257" h="291681">
                  <a:moveTo>
                    <a:pt x="28249" y="0"/>
                  </a:moveTo>
                  <a:lnTo>
                    <a:pt x="3653009" y="0"/>
                  </a:lnTo>
                  <a:cubicBezTo>
                    <a:pt x="3660501" y="0"/>
                    <a:pt x="3667686" y="2976"/>
                    <a:pt x="3672984" y="8274"/>
                  </a:cubicBezTo>
                  <a:cubicBezTo>
                    <a:pt x="3678281" y="13571"/>
                    <a:pt x="3681257" y="20757"/>
                    <a:pt x="3681257" y="28249"/>
                  </a:cubicBezTo>
                  <a:lnTo>
                    <a:pt x="3681257" y="263432"/>
                  </a:lnTo>
                  <a:cubicBezTo>
                    <a:pt x="3681257" y="270924"/>
                    <a:pt x="3678281" y="278110"/>
                    <a:pt x="3672984" y="283407"/>
                  </a:cubicBezTo>
                  <a:cubicBezTo>
                    <a:pt x="3667686" y="288705"/>
                    <a:pt x="3660501" y="291681"/>
                    <a:pt x="3653009" y="291681"/>
                  </a:cubicBezTo>
                  <a:lnTo>
                    <a:pt x="28249" y="291681"/>
                  </a:lnTo>
                  <a:cubicBezTo>
                    <a:pt x="20757" y="291681"/>
                    <a:pt x="13571" y="288705"/>
                    <a:pt x="8274" y="283407"/>
                  </a:cubicBezTo>
                  <a:cubicBezTo>
                    <a:pt x="2976" y="278110"/>
                    <a:pt x="0" y="270924"/>
                    <a:pt x="0" y="263432"/>
                  </a:cubicBezTo>
                  <a:lnTo>
                    <a:pt x="0" y="28249"/>
                  </a:lnTo>
                  <a:cubicBezTo>
                    <a:pt x="0" y="20757"/>
                    <a:pt x="2976" y="13571"/>
                    <a:pt x="8274" y="8274"/>
                  </a:cubicBezTo>
                  <a:cubicBezTo>
                    <a:pt x="13571" y="2976"/>
                    <a:pt x="20757" y="0"/>
                    <a:pt x="28249" y="0"/>
                  </a:cubicBezTo>
                  <a:close/>
                </a:path>
              </a:pathLst>
            </a:custGeom>
            <a:solidFill>
              <a:srgbClr val="000000">
                <a:alpha val="0"/>
              </a:srgbClr>
            </a:solidFill>
            <a:ln w="38100" cap="rnd">
              <a:solidFill>
                <a:srgbClr val="B1D4E0"/>
              </a:solidFill>
              <a:prstDash val="solid"/>
              <a:round/>
            </a:ln>
          </p:spPr>
        </p:sp>
        <p:sp>
          <p:nvSpPr>
            <p:cNvPr id="11" name="TextBox 11"/>
            <p:cNvSpPr txBox="1"/>
            <p:nvPr/>
          </p:nvSpPr>
          <p:spPr>
            <a:xfrm>
              <a:off x="0" y="-38100"/>
              <a:ext cx="3681258" cy="329781"/>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330"/>
                </a:lnSpc>
                <a:spcBef>
                  <a:spcPct val="0"/>
                </a:spcBef>
              </a:pPr>
              <a:endParaRPr sz="504"/>
            </a:p>
          </p:txBody>
        </p:sp>
      </p:grpSp>
      <p:sp>
        <p:nvSpPr>
          <p:cNvPr id="12" name="TextBox 12"/>
          <p:cNvSpPr txBox="1"/>
          <p:nvPr/>
        </p:nvSpPr>
        <p:spPr>
          <a:xfrm>
            <a:off x="1479965" y="3483803"/>
            <a:ext cx="6184071" cy="269304"/>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100"/>
              </a:lnSpc>
            </a:pPr>
            <a:r>
              <a:rPr lang="en-US" sz="1750">
                <a:solidFill>
                  <a:srgbClr val="051D40"/>
                </a:solidFill>
                <a:latin typeface="Nunito Sans"/>
                <a:ea typeface="Nunito Sans"/>
                <a:cs typeface="Nunito Sans"/>
                <a:sym typeface="Nunito Sans"/>
              </a:rPr>
              <a:t>-Play into the algorithm - SHARE </a:t>
            </a:r>
          </a:p>
        </p:txBody>
      </p:sp>
      <p:grpSp>
        <p:nvGrpSpPr>
          <p:cNvPr id="13" name="Group 13"/>
          <p:cNvGrpSpPr/>
          <p:nvPr/>
        </p:nvGrpSpPr>
        <p:grpSpPr>
          <a:xfrm>
            <a:off x="1077681" y="4033838"/>
            <a:ext cx="6988638" cy="553738"/>
            <a:chOff x="0" y="0"/>
            <a:chExt cx="3681258" cy="291681"/>
          </a:xfrm>
        </p:grpSpPr>
        <p:sp>
          <p:nvSpPr>
            <p:cNvPr id="14" name="Freeform 14"/>
            <p:cNvSpPr/>
            <p:nvPr/>
          </p:nvSpPr>
          <p:spPr>
            <a:xfrm>
              <a:off x="0" y="0"/>
              <a:ext cx="3681257" cy="291681"/>
            </a:xfrm>
            <a:custGeom>
              <a:avLst/>
              <a:gdLst/>
              <a:ahLst/>
              <a:cxnLst/>
              <a:rect l="l" t="t" r="r" b="b"/>
              <a:pathLst>
                <a:path w="3681257" h="291681">
                  <a:moveTo>
                    <a:pt x="28249" y="0"/>
                  </a:moveTo>
                  <a:lnTo>
                    <a:pt x="3653009" y="0"/>
                  </a:lnTo>
                  <a:cubicBezTo>
                    <a:pt x="3660501" y="0"/>
                    <a:pt x="3667686" y="2976"/>
                    <a:pt x="3672984" y="8274"/>
                  </a:cubicBezTo>
                  <a:cubicBezTo>
                    <a:pt x="3678281" y="13571"/>
                    <a:pt x="3681257" y="20757"/>
                    <a:pt x="3681257" y="28249"/>
                  </a:cubicBezTo>
                  <a:lnTo>
                    <a:pt x="3681257" y="263432"/>
                  </a:lnTo>
                  <a:cubicBezTo>
                    <a:pt x="3681257" y="270924"/>
                    <a:pt x="3678281" y="278110"/>
                    <a:pt x="3672984" y="283407"/>
                  </a:cubicBezTo>
                  <a:cubicBezTo>
                    <a:pt x="3667686" y="288705"/>
                    <a:pt x="3660501" y="291681"/>
                    <a:pt x="3653009" y="291681"/>
                  </a:cubicBezTo>
                  <a:lnTo>
                    <a:pt x="28249" y="291681"/>
                  </a:lnTo>
                  <a:cubicBezTo>
                    <a:pt x="20757" y="291681"/>
                    <a:pt x="13571" y="288705"/>
                    <a:pt x="8274" y="283407"/>
                  </a:cubicBezTo>
                  <a:cubicBezTo>
                    <a:pt x="2976" y="278110"/>
                    <a:pt x="0" y="270924"/>
                    <a:pt x="0" y="263432"/>
                  </a:cubicBezTo>
                  <a:lnTo>
                    <a:pt x="0" y="28249"/>
                  </a:lnTo>
                  <a:cubicBezTo>
                    <a:pt x="0" y="20757"/>
                    <a:pt x="2976" y="13571"/>
                    <a:pt x="8274" y="8274"/>
                  </a:cubicBezTo>
                  <a:cubicBezTo>
                    <a:pt x="13571" y="2976"/>
                    <a:pt x="20757" y="0"/>
                    <a:pt x="28249" y="0"/>
                  </a:cubicBezTo>
                  <a:close/>
                </a:path>
              </a:pathLst>
            </a:custGeom>
            <a:solidFill>
              <a:srgbClr val="000000">
                <a:alpha val="0"/>
              </a:srgbClr>
            </a:solidFill>
            <a:ln w="38100" cap="rnd">
              <a:solidFill>
                <a:srgbClr val="B1D4E0"/>
              </a:solidFill>
              <a:prstDash val="solid"/>
              <a:round/>
            </a:ln>
          </p:spPr>
        </p:sp>
        <p:sp>
          <p:nvSpPr>
            <p:cNvPr id="15" name="TextBox 15"/>
            <p:cNvSpPr txBox="1"/>
            <p:nvPr/>
          </p:nvSpPr>
          <p:spPr>
            <a:xfrm>
              <a:off x="0" y="-38100"/>
              <a:ext cx="3681258" cy="329781"/>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330"/>
                </a:lnSpc>
                <a:spcBef>
                  <a:spcPct val="0"/>
                </a:spcBef>
              </a:pPr>
              <a:endParaRPr sz="504"/>
            </a:p>
          </p:txBody>
        </p:sp>
      </p:grpSp>
      <p:sp>
        <p:nvSpPr>
          <p:cNvPr id="16" name="TextBox 16"/>
          <p:cNvSpPr txBox="1"/>
          <p:nvPr/>
        </p:nvSpPr>
        <p:spPr>
          <a:xfrm>
            <a:off x="1457161" y="4068463"/>
            <a:ext cx="6184071" cy="538609"/>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100"/>
              </a:lnSpc>
            </a:pPr>
            <a:r>
              <a:rPr lang="en-US" sz="1750">
                <a:solidFill>
                  <a:srgbClr val="051D40"/>
                </a:solidFill>
                <a:latin typeface="Nunito Sans"/>
                <a:ea typeface="Nunito Sans"/>
                <a:cs typeface="Nunito Sans"/>
                <a:sym typeface="Nunito Sans"/>
              </a:rPr>
              <a:t>-Once you share - summarize why this is important to you in the caption</a:t>
            </a:r>
          </a:p>
        </p:txBody>
      </p:sp>
      <p:grpSp>
        <p:nvGrpSpPr>
          <p:cNvPr id="17" name="Group 17"/>
          <p:cNvGrpSpPr/>
          <p:nvPr/>
        </p:nvGrpSpPr>
        <p:grpSpPr>
          <a:xfrm>
            <a:off x="1077681" y="4735213"/>
            <a:ext cx="6988638" cy="553738"/>
            <a:chOff x="0" y="0"/>
            <a:chExt cx="3681258" cy="291681"/>
          </a:xfrm>
        </p:grpSpPr>
        <p:sp>
          <p:nvSpPr>
            <p:cNvPr id="18" name="Freeform 18"/>
            <p:cNvSpPr/>
            <p:nvPr/>
          </p:nvSpPr>
          <p:spPr>
            <a:xfrm>
              <a:off x="0" y="0"/>
              <a:ext cx="3681257" cy="291681"/>
            </a:xfrm>
            <a:custGeom>
              <a:avLst/>
              <a:gdLst/>
              <a:ahLst/>
              <a:cxnLst/>
              <a:rect l="l" t="t" r="r" b="b"/>
              <a:pathLst>
                <a:path w="3681257" h="291681">
                  <a:moveTo>
                    <a:pt x="28249" y="0"/>
                  </a:moveTo>
                  <a:lnTo>
                    <a:pt x="3653009" y="0"/>
                  </a:lnTo>
                  <a:cubicBezTo>
                    <a:pt x="3660501" y="0"/>
                    <a:pt x="3667686" y="2976"/>
                    <a:pt x="3672984" y="8274"/>
                  </a:cubicBezTo>
                  <a:cubicBezTo>
                    <a:pt x="3678281" y="13571"/>
                    <a:pt x="3681257" y="20757"/>
                    <a:pt x="3681257" y="28249"/>
                  </a:cubicBezTo>
                  <a:lnTo>
                    <a:pt x="3681257" y="263432"/>
                  </a:lnTo>
                  <a:cubicBezTo>
                    <a:pt x="3681257" y="270924"/>
                    <a:pt x="3678281" y="278110"/>
                    <a:pt x="3672984" y="283407"/>
                  </a:cubicBezTo>
                  <a:cubicBezTo>
                    <a:pt x="3667686" y="288705"/>
                    <a:pt x="3660501" y="291681"/>
                    <a:pt x="3653009" y="291681"/>
                  </a:cubicBezTo>
                  <a:lnTo>
                    <a:pt x="28249" y="291681"/>
                  </a:lnTo>
                  <a:cubicBezTo>
                    <a:pt x="20757" y="291681"/>
                    <a:pt x="13571" y="288705"/>
                    <a:pt x="8274" y="283407"/>
                  </a:cubicBezTo>
                  <a:cubicBezTo>
                    <a:pt x="2976" y="278110"/>
                    <a:pt x="0" y="270924"/>
                    <a:pt x="0" y="263432"/>
                  </a:cubicBezTo>
                  <a:lnTo>
                    <a:pt x="0" y="28249"/>
                  </a:lnTo>
                  <a:cubicBezTo>
                    <a:pt x="0" y="20757"/>
                    <a:pt x="2976" y="13571"/>
                    <a:pt x="8274" y="8274"/>
                  </a:cubicBezTo>
                  <a:cubicBezTo>
                    <a:pt x="13571" y="2976"/>
                    <a:pt x="20757" y="0"/>
                    <a:pt x="28249" y="0"/>
                  </a:cubicBezTo>
                  <a:close/>
                </a:path>
              </a:pathLst>
            </a:custGeom>
            <a:solidFill>
              <a:srgbClr val="000000">
                <a:alpha val="0"/>
              </a:srgbClr>
            </a:solidFill>
            <a:ln w="38100" cap="rnd">
              <a:solidFill>
                <a:srgbClr val="B1D4E0"/>
              </a:solidFill>
              <a:prstDash val="solid"/>
              <a:round/>
            </a:ln>
          </p:spPr>
        </p:sp>
        <p:sp>
          <p:nvSpPr>
            <p:cNvPr id="19" name="TextBox 19"/>
            <p:cNvSpPr txBox="1"/>
            <p:nvPr/>
          </p:nvSpPr>
          <p:spPr>
            <a:xfrm>
              <a:off x="0" y="-38100"/>
              <a:ext cx="3681258" cy="329781"/>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330"/>
                </a:lnSpc>
                <a:spcBef>
                  <a:spcPct val="0"/>
                </a:spcBef>
              </a:pPr>
              <a:endParaRPr sz="504"/>
            </a:p>
          </p:txBody>
        </p:sp>
      </p:grpSp>
      <p:sp>
        <p:nvSpPr>
          <p:cNvPr id="20" name="TextBox 20"/>
          <p:cNvSpPr txBox="1"/>
          <p:nvPr/>
        </p:nvSpPr>
        <p:spPr>
          <a:xfrm>
            <a:off x="1479965" y="4769839"/>
            <a:ext cx="6184071" cy="538609"/>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100"/>
              </a:lnSpc>
            </a:pPr>
            <a:r>
              <a:rPr lang="en-US" sz="1750">
                <a:solidFill>
                  <a:srgbClr val="051D40"/>
                </a:solidFill>
                <a:latin typeface="Nunito Sans"/>
                <a:ea typeface="Nunito Sans"/>
                <a:cs typeface="Nunito Sans"/>
                <a:sym typeface="Nunito Sans"/>
              </a:rPr>
              <a:t>-Use bullet points, a quote, something to get people to actually read the article/engage!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7FF"/>
        </a:solidFill>
        <a:effectLst/>
      </p:bgPr>
    </p:bg>
    <p:spTree>
      <p:nvGrpSpPr>
        <p:cNvPr id="1" name=""/>
        <p:cNvGrpSpPr/>
        <p:nvPr/>
      </p:nvGrpSpPr>
      <p:grpSpPr>
        <a:xfrm>
          <a:off x="0" y="0"/>
          <a:ext cx="0" cy="0"/>
          <a:chOff x="0" y="0"/>
          <a:chExt cx="0" cy="0"/>
        </a:xfrm>
      </p:grpSpPr>
      <p:sp>
        <p:nvSpPr>
          <p:cNvPr id="2" name="Freeform 2"/>
          <p:cNvSpPr/>
          <p:nvPr/>
        </p:nvSpPr>
        <p:spPr>
          <a:xfrm>
            <a:off x="7641232" y="4870493"/>
            <a:ext cx="4212034" cy="4206769"/>
          </a:xfrm>
          <a:custGeom>
            <a:avLst/>
            <a:gdLst/>
            <a:ahLst/>
            <a:cxnLst/>
            <a:rect l="l" t="t" r="r" b="b"/>
            <a:pathLst>
              <a:path w="8424068" h="8413538">
                <a:moveTo>
                  <a:pt x="0" y="0"/>
                </a:moveTo>
                <a:lnTo>
                  <a:pt x="8424068" y="0"/>
                </a:lnTo>
                <a:lnTo>
                  <a:pt x="8424068" y="8413538"/>
                </a:lnTo>
                <a:lnTo>
                  <a:pt x="0" y="84135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387234" y="-2261206"/>
            <a:ext cx="4212034" cy="4206769"/>
          </a:xfrm>
          <a:custGeom>
            <a:avLst/>
            <a:gdLst/>
            <a:ahLst/>
            <a:cxnLst/>
            <a:rect l="l" t="t" r="r" b="b"/>
            <a:pathLst>
              <a:path w="8424068" h="8413538">
                <a:moveTo>
                  <a:pt x="0" y="0"/>
                </a:moveTo>
                <a:lnTo>
                  <a:pt x="8424068" y="0"/>
                </a:lnTo>
                <a:lnTo>
                  <a:pt x="8424068" y="8413539"/>
                </a:lnTo>
                <a:lnTo>
                  <a:pt x="0" y="84135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1218926" y="1564286"/>
            <a:ext cx="6706150" cy="807913"/>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6000"/>
              </a:lnSpc>
            </a:pPr>
            <a:r>
              <a:rPr lang="en-US" sz="6000">
                <a:solidFill>
                  <a:srgbClr val="051D40"/>
                </a:solidFill>
                <a:latin typeface="Adobe Caslon Pro 1"/>
                <a:ea typeface="Adobe Caslon Pro 1"/>
                <a:cs typeface="Adobe Caslon Pro 1"/>
                <a:sym typeface="Adobe Caslon Pro 1"/>
              </a:rPr>
              <a:t>Re-Posting Content</a:t>
            </a:r>
          </a:p>
        </p:txBody>
      </p:sp>
      <p:grpSp>
        <p:nvGrpSpPr>
          <p:cNvPr id="5" name="Group 5"/>
          <p:cNvGrpSpPr/>
          <p:nvPr/>
        </p:nvGrpSpPr>
        <p:grpSpPr>
          <a:xfrm>
            <a:off x="1077681" y="2631086"/>
            <a:ext cx="6988638" cy="553738"/>
            <a:chOff x="0" y="0"/>
            <a:chExt cx="3681258" cy="291681"/>
          </a:xfrm>
        </p:grpSpPr>
        <p:sp>
          <p:nvSpPr>
            <p:cNvPr id="6" name="Freeform 6"/>
            <p:cNvSpPr/>
            <p:nvPr/>
          </p:nvSpPr>
          <p:spPr>
            <a:xfrm>
              <a:off x="0" y="0"/>
              <a:ext cx="3681257" cy="291681"/>
            </a:xfrm>
            <a:custGeom>
              <a:avLst/>
              <a:gdLst/>
              <a:ahLst/>
              <a:cxnLst/>
              <a:rect l="l" t="t" r="r" b="b"/>
              <a:pathLst>
                <a:path w="3681257" h="291681">
                  <a:moveTo>
                    <a:pt x="28249" y="0"/>
                  </a:moveTo>
                  <a:lnTo>
                    <a:pt x="3653009" y="0"/>
                  </a:lnTo>
                  <a:cubicBezTo>
                    <a:pt x="3660501" y="0"/>
                    <a:pt x="3667686" y="2976"/>
                    <a:pt x="3672984" y="8274"/>
                  </a:cubicBezTo>
                  <a:cubicBezTo>
                    <a:pt x="3678281" y="13571"/>
                    <a:pt x="3681257" y="20757"/>
                    <a:pt x="3681257" y="28249"/>
                  </a:cubicBezTo>
                  <a:lnTo>
                    <a:pt x="3681257" y="263432"/>
                  </a:lnTo>
                  <a:cubicBezTo>
                    <a:pt x="3681257" y="270924"/>
                    <a:pt x="3678281" y="278110"/>
                    <a:pt x="3672984" y="283407"/>
                  </a:cubicBezTo>
                  <a:cubicBezTo>
                    <a:pt x="3667686" y="288705"/>
                    <a:pt x="3660501" y="291681"/>
                    <a:pt x="3653009" y="291681"/>
                  </a:cubicBezTo>
                  <a:lnTo>
                    <a:pt x="28249" y="291681"/>
                  </a:lnTo>
                  <a:cubicBezTo>
                    <a:pt x="20757" y="291681"/>
                    <a:pt x="13571" y="288705"/>
                    <a:pt x="8274" y="283407"/>
                  </a:cubicBezTo>
                  <a:cubicBezTo>
                    <a:pt x="2976" y="278110"/>
                    <a:pt x="0" y="270924"/>
                    <a:pt x="0" y="263432"/>
                  </a:cubicBezTo>
                  <a:lnTo>
                    <a:pt x="0" y="28249"/>
                  </a:lnTo>
                  <a:cubicBezTo>
                    <a:pt x="0" y="20757"/>
                    <a:pt x="2976" y="13571"/>
                    <a:pt x="8274" y="8274"/>
                  </a:cubicBezTo>
                  <a:cubicBezTo>
                    <a:pt x="13571" y="2976"/>
                    <a:pt x="20757" y="0"/>
                    <a:pt x="28249" y="0"/>
                  </a:cubicBezTo>
                  <a:close/>
                </a:path>
              </a:pathLst>
            </a:custGeom>
            <a:solidFill>
              <a:srgbClr val="000000">
                <a:alpha val="0"/>
              </a:srgbClr>
            </a:solidFill>
            <a:ln w="38100" cap="rnd">
              <a:solidFill>
                <a:srgbClr val="B1D4E0"/>
              </a:solidFill>
              <a:prstDash val="solid"/>
              <a:round/>
            </a:ln>
          </p:spPr>
        </p:sp>
        <p:sp>
          <p:nvSpPr>
            <p:cNvPr id="7" name="TextBox 7"/>
            <p:cNvSpPr txBox="1"/>
            <p:nvPr/>
          </p:nvSpPr>
          <p:spPr>
            <a:xfrm>
              <a:off x="0" y="-38100"/>
              <a:ext cx="3681258" cy="329781"/>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330"/>
                </a:lnSpc>
                <a:spcBef>
                  <a:spcPct val="0"/>
                </a:spcBef>
              </a:pPr>
              <a:endParaRPr sz="504"/>
            </a:p>
          </p:txBody>
        </p:sp>
      </p:grpSp>
      <p:sp>
        <p:nvSpPr>
          <p:cNvPr id="8" name="TextBox 8"/>
          <p:cNvSpPr txBox="1"/>
          <p:nvPr/>
        </p:nvSpPr>
        <p:spPr>
          <a:xfrm>
            <a:off x="1218926" y="2647950"/>
            <a:ext cx="6184071" cy="807913"/>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100"/>
              </a:lnSpc>
            </a:pPr>
            <a:r>
              <a:rPr lang="en-US" sz="1750">
                <a:solidFill>
                  <a:srgbClr val="051D40"/>
                </a:solidFill>
                <a:latin typeface="Nunito Sans"/>
                <a:ea typeface="Nunito Sans"/>
                <a:cs typeface="Nunito Sans"/>
                <a:sym typeface="Nunito Sans"/>
              </a:rPr>
              <a:t>-Don’t forget a “call to action” if there is one (calling your representatives, filling out an action alert, etc.)</a:t>
            </a:r>
          </a:p>
          <a:p>
            <a:pPr algn="ctr">
              <a:lnSpc>
                <a:spcPts val="2100"/>
              </a:lnSpc>
            </a:pPr>
            <a:endParaRPr lang="en-US" sz="1750">
              <a:solidFill>
                <a:srgbClr val="051D40"/>
              </a:solidFill>
              <a:latin typeface="Nunito Sans"/>
              <a:ea typeface="Nunito Sans"/>
              <a:cs typeface="Nunito Sans"/>
              <a:sym typeface="Nunito Sans"/>
            </a:endParaRPr>
          </a:p>
        </p:txBody>
      </p:sp>
      <p:grpSp>
        <p:nvGrpSpPr>
          <p:cNvPr id="9" name="Group 9"/>
          <p:cNvGrpSpPr/>
          <p:nvPr/>
        </p:nvGrpSpPr>
        <p:grpSpPr>
          <a:xfrm>
            <a:off x="1077681" y="3332462"/>
            <a:ext cx="6988638" cy="553738"/>
            <a:chOff x="0" y="0"/>
            <a:chExt cx="3681258" cy="291681"/>
          </a:xfrm>
        </p:grpSpPr>
        <p:sp>
          <p:nvSpPr>
            <p:cNvPr id="10" name="Freeform 10"/>
            <p:cNvSpPr/>
            <p:nvPr/>
          </p:nvSpPr>
          <p:spPr>
            <a:xfrm>
              <a:off x="0" y="0"/>
              <a:ext cx="3681257" cy="291681"/>
            </a:xfrm>
            <a:custGeom>
              <a:avLst/>
              <a:gdLst/>
              <a:ahLst/>
              <a:cxnLst/>
              <a:rect l="l" t="t" r="r" b="b"/>
              <a:pathLst>
                <a:path w="3681257" h="291681">
                  <a:moveTo>
                    <a:pt x="28249" y="0"/>
                  </a:moveTo>
                  <a:lnTo>
                    <a:pt x="3653009" y="0"/>
                  </a:lnTo>
                  <a:cubicBezTo>
                    <a:pt x="3660501" y="0"/>
                    <a:pt x="3667686" y="2976"/>
                    <a:pt x="3672984" y="8274"/>
                  </a:cubicBezTo>
                  <a:cubicBezTo>
                    <a:pt x="3678281" y="13571"/>
                    <a:pt x="3681257" y="20757"/>
                    <a:pt x="3681257" y="28249"/>
                  </a:cubicBezTo>
                  <a:lnTo>
                    <a:pt x="3681257" y="263432"/>
                  </a:lnTo>
                  <a:cubicBezTo>
                    <a:pt x="3681257" y="270924"/>
                    <a:pt x="3678281" y="278110"/>
                    <a:pt x="3672984" y="283407"/>
                  </a:cubicBezTo>
                  <a:cubicBezTo>
                    <a:pt x="3667686" y="288705"/>
                    <a:pt x="3660501" y="291681"/>
                    <a:pt x="3653009" y="291681"/>
                  </a:cubicBezTo>
                  <a:lnTo>
                    <a:pt x="28249" y="291681"/>
                  </a:lnTo>
                  <a:cubicBezTo>
                    <a:pt x="20757" y="291681"/>
                    <a:pt x="13571" y="288705"/>
                    <a:pt x="8274" y="283407"/>
                  </a:cubicBezTo>
                  <a:cubicBezTo>
                    <a:pt x="2976" y="278110"/>
                    <a:pt x="0" y="270924"/>
                    <a:pt x="0" y="263432"/>
                  </a:cubicBezTo>
                  <a:lnTo>
                    <a:pt x="0" y="28249"/>
                  </a:lnTo>
                  <a:cubicBezTo>
                    <a:pt x="0" y="20757"/>
                    <a:pt x="2976" y="13571"/>
                    <a:pt x="8274" y="8274"/>
                  </a:cubicBezTo>
                  <a:cubicBezTo>
                    <a:pt x="13571" y="2976"/>
                    <a:pt x="20757" y="0"/>
                    <a:pt x="28249" y="0"/>
                  </a:cubicBezTo>
                  <a:close/>
                </a:path>
              </a:pathLst>
            </a:custGeom>
            <a:solidFill>
              <a:srgbClr val="000000">
                <a:alpha val="0"/>
              </a:srgbClr>
            </a:solidFill>
            <a:ln w="38100" cap="rnd">
              <a:solidFill>
                <a:srgbClr val="B1D4E0"/>
              </a:solidFill>
              <a:prstDash val="solid"/>
              <a:round/>
            </a:ln>
          </p:spPr>
        </p:sp>
        <p:sp>
          <p:nvSpPr>
            <p:cNvPr id="11" name="TextBox 11"/>
            <p:cNvSpPr txBox="1"/>
            <p:nvPr/>
          </p:nvSpPr>
          <p:spPr>
            <a:xfrm>
              <a:off x="0" y="-38100"/>
              <a:ext cx="3681258" cy="329781"/>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330"/>
                </a:lnSpc>
                <a:spcBef>
                  <a:spcPct val="0"/>
                </a:spcBef>
              </a:pPr>
              <a:endParaRPr sz="504"/>
            </a:p>
          </p:txBody>
        </p:sp>
      </p:grpSp>
      <p:sp>
        <p:nvSpPr>
          <p:cNvPr id="12" name="TextBox 12"/>
          <p:cNvSpPr txBox="1"/>
          <p:nvPr/>
        </p:nvSpPr>
        <p:spPr>
          <a:xfrm>
            <a:off x="1077681" y="4038600"/>
            <a:ext cx="6161267" cy="807913"/>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092"/>
              </a:lnSpc>
            </a:pPr>
            <a:r>
              <a:rPr lang="en-US" sz="1743">
                <a:solidFill>
                  <a:srgbClr val="051D40"/>
                </a:solidFill>
                <a:latin typeface="Nunito Sans"/>
                <a:ea typeface="Nunito Sans"/>
                <a:cs typeface="Nunito Sans"/>
                <a:sym typeface="Nunito Sans"/>
              </a:rPr>
              <a:t>-Tag other advocates you think would be interested and may re-share.</a:t>
            </a:r>
          </a:p>
          <a:p>
            <a:pPr algn="ctr">
              <a:lnSpc>
                <a:spcPts val="2092"/>
              </a:lnSpc>
            </a:pPr>
            <a:endParaRPr lang="en-US" sz="1743">
              <a:solidFill>
                <a:srgbClr val="051D40"/>
              </a:solidFill>
              <a:latin typeface="Nunito Sans"/>
              <a:ea typeface="Nunito Sans"/>
              <a:cs typeface="Nunito Sans"/>
              <a:sym typeface="Nunito Sans"/>
            </a:endParaRPr>
          </a:p>
        </p:txBody>
      </p:sp>
      <p:grpSp>
        <p:nvGrpSpPr>
          <p:cNvPr id="13" name="Group 13"/>
          <p:cNvGrpSpPr/>
          <p:nvPr/>
        </p:nvGrpSpPr>
        <p:grpSpPr>
          <a:xfrm>
            <a:off x="1054877" y="4033838"/>
            <a:ext cx="6988638" cy="553738"/>
            <a:chOff x="0" y="0"/>
            <a:chExt cx="3681258" cy="291681"/>
          </a:xfrm>
        </p:grpSpPr>
        <p:sp>
          <p:nvSpPr>
            <p:cNvPr id="14" name="Freeform 14"/>
            <p:cNvSpPr/>
            <p:nvPr/>
          </p:nvSpPr>
          <p:spPr>
            <a:xfrm>
              <a:off x="0" y="0"/>
              <a:ext cx="3681257" cy="291681"/>
            </a:xfrm>
            <a:custGeom>
              <a:avLst/>
              <a:gdLst/>
              <a:ahLst/>
              <a:cxnLst/>
              <a:rect l="l" t="t" r="r" b="b"/>
              <a:pathLst>
                <a:path w="3681257" h="291681">
                  <a:moveTo>
                    <a:pt x="28249" y="0"/>
                  </a:moveTo>
                  <a:lnTo>
                    <a:pt x="3653009" y="0"/>
                  </a:lnTo>
                  <a:cubicBezTo>
                    <a:pt x="3660501" y="0"/>
                    <a:pt x="3667686" y="2976"/>
                    <a:pt x="3672984" y="8274"/>
                  </a:cubicBezTo>
                  <a:cubicBezTo>
                    <a:pt x="3678281" y="13571"/>
                    <a:pt x="3681257" y="20757"/>
                    <a:pt x="3681257" y="28249"/>
                  </a:cubicBezTo>
                  <a:lnTo>
                    <a:pt x="3681257" y="263432"/>
                  </a:lnTo>
                  <a:cubicBezTo>
                    <a:pt x="3681257" y="270924"/>
                    <a:pt x="3678281" y="278110"/>
                    <a:pt x="3672984" y="283407"/>
                  </a:cubicBezTo>
                  <a:cubicBezTo>
                    <a:pt x="3667686" y="288705"/>
                    <a:pt x="3660501" y="291681"/>
                    <a:pt x="3653009" y="291681"/>
                  </a:cubicBezTo>
                  <a:lnTo>
                    <a:pt x="28249" y="291681"/>
                  </a:lnTo>
                  <a:cubicBezTo>
                    <a:pt x="20757" y="291681"/>
                    <a:pt x="13571" y="288705"/>
                    <a:pt x="8274" y="283407"/>
                  </a:cubicBezTo>
                  <a:cubicBezTo>
                    <a:pt x="2976" y="278110"/>
                    <a:pt x="0" y="270924"/>
                    <a:pt x="0" y="263432"/>
                  </a:cubicBezTo>
                  <a:lnTo>
                    <a:pt x="0" y="28249"/>
                  </a:lnTo>
                  <a:cubicBezTo>
                    <a:pt x="0" y="20757"/>
                    <a:pt x="2976" y="13571"/>
                    <a:pt x="8274" y="8274"/>
                  </a:cubicBezTo>
                  <a:cubicBezTo>
                    <a:pt x="13571" y="2976"/>
                    <a:pt x="20757" y="0"/>
                    <a:pt x="28249" y="0"/>
                  </a:cubicBezTo>
                  <a:close/>
                </a:path>
              </a:pathLst>
            </a:custGeom>
            <a:solidFill>
              <a:srgbClr val="000000">
                <a:alpha val="0"/>
              </a:srgbClr>
            </a:solidFill>
            <a:ln w="38100" cap="rnd">
              <a:solidFill>
                <a:srgbClr val="B1D4E0"/>
              </a:solidFill>
              <a:prstDash val="solid"/>
              <a:round/>
            </a:ln>
          </p:spPr>
        </p:sp>
        <p:sp>
          <p:nvSpPr>
            <p:cNvPr id="15" name="TextBox 15"/>
            <p:cNvSpPr txBox="1"/>
            <p:nvPr/>
          </p:nvSpPr>
          <p:spPr>
            <a:xfrm>
              <a:off x="0" y="-38100"/>
              <a:ext cx="3681258" cy="329781"/>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330"/>
                </a:lnSpc>
                <a:spcBef>
                  <a:spcPct val="0"/>
                </a:spcBef>
              </a:pPr>
              <a:endParaRPr sz="504"/>
            </a:p>
          </p:txBody>
        </p:sp>
      </p:grpSp>
      <p:sp>
        <p:nvSpPr>
          <p:cNvPr id="16" name="TextBox 16"/>
          <p:cNvSpPr txBox="1"/>
          <p:nvPr/>
        </p:nvSpPr>
        <p:spPr>
          <a:xfrm>
            <a:off x="1457161" y="4739976"/>
            <a:ext cx="6184071" cy="269304"/>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100"/>
              </a:lnSpc>
            </a:pPr>
            <a:r>
              <a:rPr lang="en-US" sz="1750">
                <a:solidFill>
                  <a:srgbClr val="051D40"/>
                </a:solidFill>
                <a:latin typeface="Nunito Sans"/>
                <a:ea typeface="Nunito Sans"/>
                <a:cs typeface="Nunito Sans"/>
                <a:sym typeface="Nunito Sans"/>
              </a:rPr>
              <a:t>-Share to advocacy groups to amplify</a:t>
            </a:r>
          </a:p>
        </p:txBody>
      </p:sp>
      <p:grpSp>
        <p:nvGrpSpPr>
          <p:cNvPr id="17" name="Group 17"/>
          <p:cNvGrpSpPr/>
          <p:nvPr/>
        </p:nvGrpSpPr>
        <p:grpSpPr>
          <a:xfrm>
            <a:off x="1054877" y="4587576"/>
            <a:ext cx="6988638" cy="553738"/>
            <a:chOff x="0" y="0"/>
            <a:chExt cx="3681258" cy="291681"/>
          </a:xfrm>
        </p:grpSpPr>
        <p:sp>
          <p:nvSpPr>
            <p:cNvPr id="18" name="Freeform 18"/>
            <p:cNvSpPr/>
            <p:nvPr/>
          </p:nvSpPr>
          <p:spPr>
            <a:xfrm>
              <a:off x="0" y="0"/>
              <a:ext cx="3681257" cy="291681"/>
            </a:xfrm>
            <a:custGeom>
              <a:avLst/>
              <a:gdLst/>
              <a:ahLst/>
              <a:cxnLst/>
              <a:rect l="l" t="t" r="r" b="b"/>
              <a:pathLst>
                <a:path w="3681257" h="291681">
                  <a:moveTo>
                    <a:pt x="28249" y="0"/>
                  </a:moveTo>
                  <a:lnTo>
                    <a:pt x="3653009" y="0"/>
                  </a:lnTo>
                  <a:cubicBezTo>
                    <a:pt x="3660501" y="0"/>
                    <a:pt x="3667686" y="2976"/>
                    <a:pt x="3672984" y="8274"/>
                  </a:cubicBezTo>
                  <a:cubicBezTo>
                    <a:pt x="3678281" y="13571"/>
                    <a:pt x="3681257" y="20757"/>
                    <a:pt x="3681257" y="28249"/>
                  </a:cubicBezTo>
                  <a:lnTo>
                    <a:pt x="3681257" y="263432"/>
                  </a:lnTo>
                  <a:cubicBezTo>
                    <a:pt x="3681257" y="270924"/>
                    <a:pt x="3678281" y="278110"/>
                    <a:pt x="3672984" y="283407"/>
                  </a:cubicBezTo>
                  <a:cubicBezTo>
                    <a:pt x="3667686" y="288705"/>
                    <a:pt x="3660501" y="291681"/>
                    <a:pt x="3653009" y="291681"/>
                  </a:cubicBezTo>
                  <a:lnTo>
                    <a:pt x="28249" y="291681"/>
                  </a:lnTo>
                  <a:cubicBezTo>
                    <a:pt x="20757" y="291681"/>
                    <a:pt x="13571" y="288705"/>
                    <a:pt x="8274" y="283407"/>
                  </a:cubicBezTo>
                  <a:cubicBezTo>
                    <a:pt x="2976" y="278110"/>
                    <a:pt x="0" y="270924"/>
                    <a:pt x="0" y="263432"/>
                  </a:cubicBezTo>
                  <a:lnTo>
                    <a:pt x="0" y="28249"/>
                  </a:lnTo>
                  <a:cubicBezTo>
                    <a:pt x="0" y="20757"/>
                    <a:pt x="2976" y="13571"/>
                    <a:pt x="8274" y="8274"/>
                  </a:cubicBezTo>
                  <a:cubicBezTo>
                    <a:pt x="13571" y="2976"/>
                    <a:pt x="20757" y="0"/>
                    <a:pt x="28249" y="0"/>
                  </a:cubicBezTo>
                  <a:close/>
                </a:path>
              </a:pathLst>
            </a:custGeom>
            <a:solidFill>
              <a:srgbClr val="000000">
                <a:alpha val="0"/>
              </a:srgbClr>
            </a:solidFill>
            <a:ln w="38100" cap="rnd">
              <a:solidFill>
                <a:srgbClr val="B1D4E0"/>
              </a:solidFill>
              <a:prstDash val="solid"/>
              <a:round/>
            </a:ln>
          </p:spPr>
        </p:sp>
        <p:sp>
          <p:nvSpPr>
            <p:cNvPr id="19" name="TextBox 19"/>
            <p:cNvSpPr txBox="1"/>
            <p:nvPr/>
          </p:nvSpPr>
          <p:spPr>
            <a:xfrm>
              <a:off x="0" y="-38100"/>
              <a:ext cx="3681258" cy="329781"/>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330"/>
                </a:lnSpc>
                <a:spcBef>
                  <a:spcPct val="0"/>
                </a:spcBef>
              </a:pPr>
              <a:endParaRPr sz="504"/>
            </a:p>
          </p:txBody>
        </p:sp>
      </p:grpSp>
      <p:sp>
        <p:nvSpPr>
          <p:cNvPr id="20" name="TextBox 20"/>
          <p:cNvSpPr txBox="1"/>
          <p:nvPr/>
        </p:nvSpPr>
        <p:spPr>
          <a:xfrm>
            <a:off x="1218926" y="3337868"/>
            <a:ext cx="6161267" cy="628377"/>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450"/>
              </a:lnSpc>
              <a:spcBef>
                <a:spcPct val="0"/>
              </a:spcBef>
            </a:pPr>
            <a:r>
              <a:rPr lang="en-US" sz="1750" dirty="0">
                <a:solidFill>
                  <a:srgbClr val="051D40"/>
                </a:solidFill>
                <a:latin typeface="Nunito Sans"/>
                <a:ea typeface="Nunito Sans"/>
                <a:cs typeface="Nunito Sans"/>
                <a:sym typeface="Nunito Sans"/>
              </a:rPr>
              <a:t>-Before publishing- ask yourself- does this inform? Does this inspire and show people how to act?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7FF"/>
        </a:solidFill>
        <a:effectLst/>
      </p:bgPr>
    </p:bg>
    <p:spTree>
      <p:nvGrpSpPr>
        <p:cNvPr id="1" name=""/>
        <p:cNvGrpSpPr/>
        <p:nvPr/>
      </p:nvGrpSpPr>
      <p:grpSpPr>
        <a:xfrm>
          <a:off x="0" y="0"/>
          <a:ext cx="0" cy="0"/>
          <a:chOff x="0" y="0"/>
          <a:chExt cx="0" cy="0"/>
        </a:xfrm>
      </p:grpSpPr>
      <p:sp>
        <p:nvSpPr>
          <p:cNvPr id="2" name="Freeform 2"/>
          <p:cNvSpPr/>
          <p:nvPr/>
        </p:nvSpPr>
        <p:spPr>
          <a:xfrm>
            <a:off x="7641232" y="4870493"/>
            <a:ext cx="4212034" cy="4206769"/>
          </a:xfrm>
          <a:custGeom>
            <a:avLst/>
            <a:gdLst/>
            <a:ahLst/>
            <a:cxnLst/>
            <a:rect l="l" t="t" r="r" b="b"/>
            <a:pathLst>
              <a:path w="8424068" h="8413538">
                <a:moveTo>
                  <a:pt x="0" y="0"/>
                </a:moveTo>
                <a:lnTo>
                  <a:pt x="8424068" y="0"/>
                </a:lnTo>
                <a:lnTo>
                  <a:pt x="8424068" y="8413538"/>
                </a:lnTo>
                <a:lnTo>
                  <a:pt x="0" y="84135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387234" y="-2261206"/>
            <a:ext cx="4212034" cy="4206769"/>
          </a:xfrm>
          <a:custGeom>
            <a:avLst/>
            <a:gdLst/>
            <a:ahLst/>
            <a:cxnLst/>
            <a:rect l="l" t="t" r="r" b="b"/>
            <a:pathLst>
              <a:path w="8424068" h="8413538">
                <a:moveTo>
                  <a:pt x="0" y="0"/>
                </a:moveTo>
                <a:lnTo>
                  <a:pt x="8424068" y="0"/>
                </a:lnTo>
                <a:lnTo>
                  <a:pt x="8424068" y="8413539"/>
                </a:lnTo>
                <a:lnTo>
                  <a:pt x="0" y="84135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1218926" y="1564286"/>
            <a:ext cx="6706150" cy="807913"/>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6000"/>
              </a:lnSpc>
            </a:pPr>
            <a:r>
              <a:rPr lang="en-US" sz="6000">
                <a:solidFill>
                  <a:srgbClr val="051D40"/>
                </a:solidFill>
                <a:latin typeface="Adobe Caslon Pro 1"/>
                <a:ea typeface="Adobe Caslon Pro 1"/>
                <a:cs typeface="Adobe Caslon Pro 1"/>
                <a:sym typeface="Adobe Caslon Pro 1"/>
              </a:rPr>
              <a:t>Original Posts:</a:t>
            </a:r>
          </a:p>
        </p:txBody>
      </p:sp>
      <p:grpSp>
        <p:nvGrpSpPr>
          <p:cNvPr id="5" name="Group 5"/>
          <p:cNvGrpSpPr/>
          <p:nvPr/>
        </p:nvGrpSpPr>
        <p:grpSpPr>
          <a:xfrm>
            <a:off x="1077681" y="2631086"/>
            <a:ext cx="6988638" cy="553738"/>
            <a:chOff x="0" y="0"/>
            <a:chExt cx="3681258" cy="291681"/>
          </a:xfrm>
        </p:grpSpPr>
        <p:sp>
          <p:nvSpPr>
            <p:cNvPr id="6" name="Freeform 6"/>
            <p:cNvSpPr/>
            <p:nvPr/>
          </p:nvSpPr>
          <p:spPr>
            <a:xfrm>
              <a:off x="0" y="0"/>
              <a:ext cx="3681257" cy="291681"/>
            </a:xfrm>
            <a:custGeom>
              <a:avLst/>
              <a:gdLst/>
              <a:ahLst/>
              <a:cxnLst/>
              <a:rect l="l" t="t" r="r" b="b"/>
              <a:pathLst>
                <a:path w="3681257" h="291681">
                  <a:moveTo>
                    <a:pt x="28249" y="0"/>
                  </a:moveTo>
                  <a:lnTo>
                    <a:pt x="3653009" y="0"/>
                  </a:lnTo>
                  <a:cubicBezTo>
                    <a:pt x="3660501" y="0"/>
                    <a:pt x="3667686" y="2976"/>
                    <a:pt x="3672984" y="8274"/>
                  </a:cubicBezTo>
                  <a:cubicBezTo>
                    <a:pt x="3678281" y="13571"/>
                    <a:pt x="3681257" y="20757"/>
                    <a:pt x="3681257" y="28249"/>
                  </a:cubicBezTo>
                  <a:lnTo>
                    <a:pt x="3681257" y="263432"/>
                  </a:lnTo>
                  <a:cubicBezTo>
                    <a:pt x="3681257" y="270924"/>
                    <a:pt x="3678281" y="278110"/>
                    <a:pt x="3672984" y="283407"/>
                  </a:cubicBezTo>
                  <a:cubicBezTo>
                    <a:pt x="3667686" y="288705"/>
                    <a:pt x="3660501" y="291681"/>
                    <a:pt x="3653009" y="291681"/>
                  </a:cubicBezTo>
                  <a:lnTo>
                    <a:pt x="28249" y="291681"/>
                  </a:lnTo>
                  <a:cubicBezTo>
                    <a:pt x="20757" y="291681"/>
                    <a:pt x="13571" y="288705"/>
                    <a:pt x="8274" y="283407"/>
                  </a:cubicBezTo>
                  <a:cubicBezTo>
                    <a:pt x="2976" y="278110"/>
                    <a:pt x="0" y="270924"/>
                    <a:pt x="0" y="263432"/>
                  </a:cubicBezTo>
                  <a:lnTo>
                    <a:pt x="0" y="28249"/>
                  </a:lnTo>
                  <a:cubicBezTo>
                    <a:pt x="0" y="20757"/>
                    <a:pt x="2976" y="13571"/>
                    <a:pt x="8274" y="8274"/>
                  </a:cubicBezTo>
                  <a:cubicBezTo>
                    <a:pt x="13571" y="2976"/>
                    <a:pt x="20757" y="0"/>
                    <a:pt x="28249" y="0"/>
                  </a:cubicBezTo>
                  <a:close/>
                </a:path>
              </a:pathLst>
            </a:custGeom>
            <a:solidFill>
              <a:srgbClr val="000000">
                <a:alpha val="0"/>
              </a:srgbClr>
            </a:solidFill>
            <a:ln w="38100" cap="rnd">
              <a:solidFill>
                <a:srgbClr val="B1D4E0"/>
              </a:solidFill>
              <a:prstDash val="solid"/>
              <a:round/>
            </a:ln>
          </p:spPr>
        </p:sp>
        <p:sp>
          <p:nvSpPr>
            <p:cNvPr id="7" name="TextBox 7"/>
            <p:cNvSpPr txBox="1"/>
            <p:nvPr/>
          </p:nvSpPr>
          <p:spPr>
            <a:xfrm>
              <a:off x="0" y="-38100"/>
              <a:ext cx="3681258" cy="329781"/>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330"/>
                </a:lnSpc>
                <a:spcBef>
                  <a:spcPct val="0"/>
                </a:spcBef>
              </a:pPr>
              <a:endParaRPr sz="504"/>
            </a:p>
          </p:txBody>
        </p:sp>
      </p:grpSp>
      <p:sp>
        <p:nvSpPr>
          <p:cNvPr id="8" name="TextBox 8"/>
          <p:cNvSpPr txBox="1"/>
          <p:nvPr/>
        </p:nvSpPr>
        <p:spPr>
          <a:xfrm>
            <a:off x="1352788" y="2674846"/>
            <a:ext cx="6184071" cy="807913"/>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100"/>
              </a:lnSpc>
            </a:pPr>
            <a:r>
              <a:rPr lang="en-US" sz="1750">
                <a:solidFill>
                  <a:srgbClr val="051D40"/>
                </a:solidFill>
                <a:latin typeface="Nunito Sans"/>
                <a:ea typeface="Nunito Sans"/>
                <a:cs typeface="Nunito Sans"/>
                <a:sym typeface="Nunito Sans"/>
              </a:rPr>
              <a:t>Be a storyteller- use emotion. Use your story and sprinkle in the facts.</a:t>
            </a:r>
          </a:p>
          <a:p>
            <a:pPr algn="ctr">
              <a:lnSpc>
                <a:spcPts val="2100"/>
              </a:lnSpc>
            </a:pPr>
            <a:endParaRPr lang="en-US" sz="1750">
              <a:solidFill>
                <a:srgbClr val="051D40"/>
              </a:solidFill>
              <a:latin typeface="Nunito Sans"/>
              <a:ea typeface="Nunito Sans"/>
              <a:cs typeface="Nunito Sans"/>
              <a:sym typeface="Nunito Sans"/>
            </a:endParaRPr>
          </a:p>
        </p:txBody>
      </p:sp>
      <p:grpSp>
        <p:nvGrpSpPr>
          <p:cNvPr id="9" name="Group 9"/>
          <p:cNvGrpSpPr/>
          <p:nvPr/>
        </p:nvGrpSpPr>
        <p:grpSpPr>
          <a:xfrm>
            <a:off x="1077681" y="3332462"/>
            <a:ext cx="6988638" cy="553738"/>
            <a:chOff x="0" y="0"/>
            <a:chExt cx="3681258" cy="291681"/>
          </a:xfrm>
        </p:grpSpPr>
        <p:sp>
          <p:nvSpPr>
            <p:cNvPr id="10" name="Freeform 10"/>
            <p:cNvSpPr/>
            <p:nvPr/>
          </p:nvSpPr>
          <p:spPr>
            <a:xfrm>
              <a:off x="0" y="0"/>
              <a:ext cx="3681257" cy="291681"/>
            </a:xfrm>
            <a:custGeom>
              <a:avLst/>
              <a:gdLst/>
              <a:ahLst/>
              <a:cxnLst/>
              <a:rect l="l" t="t" r="r" b="b"/>
              <a:pathLst>
                <a:path w="3681257" h="291681">
                  <a:moveTo>
                    <a:pt x="28249" y="0"/>
                  </a:moveTo>
                  <a:lnTo>
                    <a:pt x="3653009" y="0"/>
                  </a:lnTo>
                  <a:cubicBezTo>
                    <a:pt x="3660501" y="0"/>
                    <a:pt x="3667686" y="2976"/>
                    <a:pt x="3672984" y="8274"/>
                  </a:cubicBezTo>
                  <a:cubicBezTo>
                    <a:pt x="3678281" y="13571"/>
                    <a:pt x="3681257" y="20757"/>
                    <a:pt x="3681257" y="28249"/>
                  </a:cubicBezTo>
                  <a:lnTo>
                    <a:pt x="3681257" y="263432"/>
                  </a:lnTo>
                  <a:cubicBezTo>
                    <a:pt x="3681257" y="270924"/>
                    <a:pt x="3678281" y="278110"/>
                    <a:pt x="3672984" y="283407"/>
                  </a:cubicBezTo>
                  <a:cubicBezTo>
                    <a:pt x="3667686" y="288705"/>
                    <a:pt x="3660501" y="291681"/>
                    <a:pt x="3653009" y="291681"/>
                  </a:cubicBezTo>
                  <a:lnTo>
                    <a:pt x="28249" y="291681"/>
                  </a:lnTo>
                  <a:cubicBezTo>
                    <a:pt x="20757" y="291681"/>
                    <a:pt x="13571" y="288705"/>
                    <a:pt x="8274" y="283407"/>
                  </a:cubicBezTo>
                  <a:cubicBezTo>
                    <a:pt x="2976" y="278110"/>
                    <a:pt x="0" y="270924"/>
                    <a:pt x="0" y="263432"/>
                  </a:cubicBezTo>
                  <a:lnTo>
                    <a:pt x="0" y="28249"/>
                  </a:lnTo>
                  <a:cubicBezTo>
                    <a:pt x="0" y="20757"/>
                    <a:pt x="2976" y="13571"/>
                    <a:pt x="8274" y="8274"/>
                  </a:cubicBezTo>
                  <a:cubicBezTo>
                    <a:pt x="13571" y="2976"/>
                    <a:pt x="20757" y="0"/>
                    <a:pt x="28249" y="0"/>
                  </a:cubicBezTo>
                  <a:close/>
                </a:path>
              </a:pathLst>
            </a:custGeom>
            <a:solidFill>
              <a:srgbClr val="000000">
                <a:alpha val="0"/>
              </a:srgbClr>
            </a:solidFill>
            <a:ln w="38100" cap="rnd">
              <a:solidFill>
                <a:srgbClr val="B1D4E0"/>
              </a:solidFill>
              <a:prstDash val="solid"/>
              <a:round/>
            </a:ln>
          </p:spPr>
        </p:sp>
        <p:sp>
          <p:nvSpPr>
            <p:cNvPr id="11" name="TextBox 11"/>
            <p:cNvSpPr txBox="1"/>
            <p:nvPr/>
          </p:nvSpPr>
          <p:spPr>
            <a:xfrm>
              <a:off x="0" y="-38100"/>
              <a:ext cx="3681258" cy="329781"/>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330"/>
                </a:lnSpc>
                <a:spcBef>
                  <a:spcPct val="0"/>
                </a:spcBef>
              </a:pPr>
              <a:endParaRPr sz="504"/>
            </a:p>
          </p:txBody>
        </p:sp>
      </p:grpSp>
      <p:sp>
        <p:nvSpPr>
          <p:cNvPr id="12" name="TextBox 12"/>
          <p:cNvSpPr txBox="1"/>
          <p:nvPr/>
        </p:nvSpPr>
        <p:spPr>
          <a:xfrm>
            <a:off x="1457161" y="3367088"/>
            <a:ext cx="6184071" cy="538609"/>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100"/>
              </a:lnSpc>
            </a:pPr>
            <a:r>
              <a:rPr lang="en-US" sz="1750">
                <a:solidFill>
                  <a:srgbClr val="051D40"/>
                </a:solidFill>
                <a:latin typeface="Nunito Sans"/>
                <a:ea typeface="Nunito Sans"/>
                <a:cs typeface="Nunito Sans"/>
                <a:sym typeface="Nunito Sans"/>
              </a:rPr>
              <a:t>-Tell why this affects YOUR family, why it matters to YOU and why it should matter to us ALL. </a:t>
            </a:r>
          </a:p>
        </p:txBody>
      </p:sp>
      <p:grpSp>
        <p:nvGrpSpPr>
          <p:cNvPr id="13" name="Group 13"/>
          <p:cNvGrpSpPr/>
          <p:nvPr/>
        </p:nvGrpSpPr>
        <p:grpSpPr>
          <a:xfrm>
            <a:off x="1077681" y="4033838"/>
            <a:ext cx="6988638" cy="553738"/>
            <a:chOff x="0" y="0"/>
            <a:chExt cx="3681258" cy="291681"/>
          </a:xfrm>
        </p:grpSpPr>
        <p:sp>
          <p:nvSpPr>
            <p:cNvPr id="14" name="Freeform 14"/>
            <p:cNvSpPr/>
            <p:nvPr/>
          </p:nvSpPr>
          <p:spPr>
            <a:xfrm>
              <a:off x="0" y="0"/>
              <a:ext cx="3681257" cy="291681"/>
            </a:xfrm>
            <a:custGeom>
              <a:avLst/>
              <a:gdLst/>
              <a:ahLst/>
              <a:cxnLst/>
              <a:rect l="l" t="t" r="r" b="b"/>
              <a:pathLst>
                <a:path w="3681257" h="291681">
                  <a:moveTo>
                    <a:pt x="28249" y="0"/>
                  </a:moveTo>
                  <a:lnTo>
                    <a:pt x="3653009" y="0"/>
                  </a:lnTo>
                  <a:cubicBezTo>
                    <a:pt x="3660501" y="0"/>
                    <a:pt x="3667686" y="2976"/>
                    <a:pt x="3672984" y="8274"/>
                  </a:cubicBezTo>
                  <a:cubicBezTo>
                    <a:pt x="3678281" y="13571"/>
                    <a:pt x="3681257" y="20757"/>
                    <a:pt x="3681257" y="28249"/>
                  </a:cubicBezTo>
                  <a:lnTo>
                    <a:pt x="3681257" y="263432"/>
                  </a:lnTo>
                  <a:cubicBezTo>
                    <a:pt x="3681257" y="270924"/>
                    <a:pt x="3678281" y="278110"/>
                    <a:pt x="3672984" y="283407"/>
                  </a:cubicBezTo>
                  <a:cubicBezTo>
                    <a:pt x="3667686" y="288705"/>
                    <a:pt x="3660501" y="291681"/>
                    <a:pt x="3653009" y="291681"/>
                  </a:cubicBezTo>
                  <a:lnTo>
                    <a:pt x="28249" y="291681"/>
                  </a:lnTo>
                  <a:cubicBezTo>
                    <a:pt x="20757" y="291681"/>
                    <a:pt x="13571" y="288705"/>
                    <a:pt x="8274" y="283407"/>
                  </a:cubicBezTo>
                  <a:cubicBezTo>
                    <a:pt x="2976" y="278110"/>
                    <a:pt x="0" y="270924"/>
                    <a:pt x="0" y="263432"/>
                  </a:cubicBezTo>
                  <a:lnTo>
                    <a:pt x="0" y="28249"/>
                  </a:lnTo>
                  <a:cubicBezTo>
                    <a:pt x="0" y="20757"/>
                    <a:pt x="2976" y="13571"/>
                    <a:pt x="8274" y="8274"/>
                  </a:cubicBezTo>
                  <a:cubicBezTo>
                    <a:pt x="13571" y="2976"/>
                    <a:pt x="20757" y="0"/>
                    <a:pt x="28249" y="0"/>
                  </a:cubicBezTo>
                  <a:close/>
                </a:path>
              </a:pathLst>
            </a:custGeom>
            <a:solidFill>
              <a:srgbClr val="000000">
                <a:alpha val="0"/>
              </a:srgbClr>
            </a:solidFill>
            <a:ln w="38100" cap="rnd">
              <a:solidFill>
                <a:srgbClr val="B1D4E0"/>
              </a:solidFill>
              <a:prstDash val="solid"/>
              <a:round/>
            </a:ln>
          </p:spPr>
        </p:sp>
        <p:sp>
          <p:nvSpPr>
            <p:cNvPr id="15" name="TextBox 15"/>
            <p:cNvSpPr txBox="1"/>
            <p:nvPr/>
          </p:nvSpPr>
          <p:spPr>
            <a:xfrm>
              <a:off x="0" y="-38100"/>
              <a:ext cx="3681258" cy="329781"/>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330"/>
                </a:lnSpc>
                <a:spcBef>
                  <a:spcPct val="0"/>
                </a:spcBef>
              </a:pPr>
              <a:endParaRPr sz="504"/>
            </a:p>
          </p:txBody>
        </p:sp>
      </p:grpSp>
      <p:sp>
        <p:nvSpPr>
          <p:cNvPr id="16" name="TextBox 16"/>
          <p:cNvSpPr txBox="1"/>
          <p:nvPr/>
        </p:nvSpPr>
        <p:spPr>
          <a:xfrm>
            <a:off x="1479965" y="4100742"/>
            <a:ext cx="6184071" cy="538609"/>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100"/>
              </a:lnSpc>
            </a:pPr>
            <a:r>
              <a:rPr lang="en-US" sz="1750">
                <a:solidFill>
                  <a:srgbClr val="051D40"/>
                </a:solidFill>
                <a:latin typeface="Nunito Sans"/>
                <a:ea typeface="Nunito Sans"/>
                <a:cs typeface="Nunito Sans"/>
                <a:sym typeface="Nunito Sans"/>
              </a:rPr>
              <a:t>Have a captivating image/video that helps you tell the story</a:t>
            </a:r>
          </a:p>
          <a:p>
            <a:pPr algn="ctr">
              <a:lnSpc>
                <a:spcPts val="2100"/>
              </a:lnSpc>
            </a:pPr>
            <a:endParaRPr lang="en-US" sz="1750">
              <a:solidFill>
                <a:srgbClr val="051D40"/>
              </a:solidFill>
              <a:latin typeface="Nunito Sans"/>
              <a:ea typeface="Nunito Sans"/>
              <a:cs typeface="Nunito Sans"/>
              <a:sym typeface="Nunito Sans"/>
            </a:endParaRPr>
          </a:p>
        </p:txBody>
      </p:sp>
      <p:grpSp>
        <p:nvGrpSpPr>
          <p:cNvPr id="17" name="Group 17"/>
          <p:cNvGrpSpPr/>
          <p:nvPr/>
        </p:nvGrpSpPr>
        <p:grpSpPr>
          <a:xfrm>
            <a:off x="1077681" y="4735213"/>
            <a:ext cx="6988638" cy="553738"/>
            <a:chOff x="0" y="0"/>
            <a:chExt cx="3681258" cy="291681"/>
          </a:xfrm>
        </p:grpSpPr>
        <p:sp>
          <p:nvSpPr>
            <p:cNvPr id="18" name="Freeform 18"/>
            <p:cNvSpPr/>
            <p:nvPr/>
          </p:nvSpPr>
          <p:spPr>
            <a:xfrm>
              <a:off x="0" y="0"/>
              <a:ext cx="3681257" cy="291681"/>
            </a:xfrm>
            <a:custGeom>
              <a:avLst/>
              <a:gdLst/>
              <a:ahLst/>
              <a:cxnLst/>
              <a:rect l="l" t="t" r="r" b="b"/>
              <a:pathLst>
                <a:path w="3681257" h="291681">
                  <a:moveTo>
                    <a:pt x="28249" y="0"/>
                  </a:moveTo>
                  <a:lnTo>
                    <a:pt x="3653009" y="0"/>
                  </a:lnTo>
                  <a:cubicBezTo>
                    <a:pt x="3660501" y="0"/>
                    <a:pt x="3667686" y="2976"/>
                    <a:pt x="3672984" y="8274"/>
                  </a:cubicBezTo>
                  <a:cubicBezTo>
                    <a:pt x="3678281" y="13571"/>
                    <a:pt x="3681257" y="20757"/>
                    <a:pt x="3681257" y="28249"/>
                  </a:cubicBezTo>
                  <a:lnTo>
                    <a:pt x="3681257" y="263432"/>
                  </a:lnTo>
                  <a:cubicBezTo>
                    <a:pt x="3681257" y="270924"/>
                    <a:pt x="3678281" y="278110"/>
                    <a:pt x="3672984" y="283407"/>
                  </a:cubicBezTo>
                  <a:cubicBezTo>
                    <a:pt x="3667686" y="288705"/>
                    <a:pt x="3660501" y="291681"/>
                    <a:pt x="3653009" y="291681"/>
                  </a:cubicBezTo>
                  <a:lnTo>
                    <a:pt x="28249" y="291681"/>
                  </a:lnTo>
                  <a:cubicBezTo>
                    <a:pt x="20757" y="291681"/>
                    <a:pt x="13571" y="288705"/>
                    <a:pt x="8274" y="283407"/>
                  </a:cubicBezTo>
                  <a:cubicBezTo>
                    <a:pt x="2976" y="278110"/>
                    <a:pt x="0" y="270924"/>
                    <a:pt x="0" y="263432"/>
                  </a:cubicBezTo>
                  <a:lnTo>
                    <a:pt x="0" y="28249"/>
                  </a:lnTo>
                  <a:cubicBezTo>
                    <a:pt x="0" y="20757"/>
                    <a:pt x="2976" y="13571"/>
                    <a:pt x="8274" y="8274"/>
                  </a:cubicBezTo>
                  <a:cubicBezTo>
                    <a:pt x="13571" y="2976"/>
                    <a:pt x="20757" y="0"/>
                    <a:pt x="28249" y="0"/>
                  </a:cubicBezTo>
                  <a:close/>
                </a:path>
              </a:pathLst>
            </a:custGeom>
            <a:solidFill>
              <a:srgbClr val="000000">
                <a:alpha val="0"/>
              </a:srgbClr>
            </a:solidFill>
            <a:ln w="38100" cap="rnd">
              <a:solidFill>
                <a:srgbClr val="B1D4E0"/>
              </a:solidFill>
              <a:prstDash val="solid"/>
              <a:round/>
            </a:ln>
          </p:spPr>
        </p:sp>
        <p:sp>
          <p:nvSpPr>
            <p:cNvPr id="19" name="TextBox 19"/>
            <p:cNvSpPr txBox="1"/>
            <p:nvPr/>
          </p:nvSpPr>
          <p:spPr>
            <a:xfrm>
              <a:off x="0" y="-38100"/>
              <a:ext cx="3681258" cy="329781"/>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330"/>
                </a:lnSpc>
                <a:spcBef>
                  <a:spcPct val="0"/>
                </a:spcBef>
              </a:pPr>
              <a:endParaRPr sz="504"/>
            </a:p>
          </p:txBody>
        </p:sp>
      </p:grpSp>
      <p:sp>
        <p:nvSpPr>
          <p:cNvPr id="20" name="TextBox 20"/>
          <p:cNvSpPr txBox="1"/>
          <p:nvPr/>
        </p:nvSpPr>
        <p:spPr>
          <a:xfrm>
            <a:off x="1457161" y="4739976"/>
            <a:ext cx="6184071" cy="1077218"/>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100"/>
              </a:lnSpc>
            </a:pPr>
            <a:r>
              <a:rPr lang="en-US" sz="1750">
                <a:solidFill>
                  <a:srgbClr val="051D40"/>
                </a:solidFill>
                <a:latin typeface="Nunito Sans"/>
                <a:ea typeface="Nunito Sans"/>
                <a:cs typeface="Nunito Sans"/>
                <a:sym typeface="Nunito Sans"/>
              </a:rPr>
              <a:t>Don’t just write to YOUR audience- write as if you are on a global stage- because you are</a:t>
            </a:r>
          </a:p>
          <a:p>
            <a:pPr algn="ctr">
              <a:lnSpc>
                <a:spcPts val="2100"/>
              </a:lnSpc>
            </a:pPr>
            <a:endParaRPr lang="en-US" sz="1750">
              <a:solidFill>
                <a:srgbClr val="051D40"/>
              </a:solidFill>
              <a:latin typeface="Nunito Sans"/>
              <a:ea typeface="Nunito Sans"/>
              <a:cs typeface="Nunito Sans"/>
              <a:sym typeface="Nunito Sans"/>
            </a:endParaRPr>
          </a:p>
          <a:p>
            <a:pPr algn="ctr">
              <a:lnSpc>
                <a:spcPts val="2100"/>
              </a:lnSpc>
            </a:pPr>
            <a:endParaRPr lang="en-US" sz="1750">
              <a:solidFill>
                <a:srgbClr val="051D40"/>
              </a:solidFill>
              <a:latin typeface="Nunito Sans"/>
              <a:ea typeface="Nunito Sans"/>
              <a:cs typeface="Nunito Sans"/>
              <a:sym typeface="Nunito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7FF"/>
        </a:solidFill>
        <a:effectLst/>
      </p:bgPr>
    </p:bg>
    <p:spTree>
      <p:nvGrpSpPr>
        <p:cNvPr id="1" name=""/>
        <p:cNvGrpSpPr/>
        <p:nvPr/>
      </p:nvGrpSpPr>
      <p:grpSpPr>
        <a:xfrm>
          <a:off x="0" y="0"/>
          <a:ext cx="0" cy="0"/>
          <a:chOff x="0" y="0"/>
          <a:chExt cx="0" cy="0"/>
        </a:xfrm>
      </p:grpSpPr>
      <p:sp>
        <p:nvSpPr>
          <p:cNvPr id="2" name="Freeform 2"/>
          <p:cNvSpPr/>
          <p:nvPr/>
        </p:nvSpPr>
        <p:spPr>
          <a:xfrm>
            <a:off x="7641232" y="4870493"/>
            <a:ext cx="4212034" cy="4206769"/>
          </a:xfrm>
          <a:custGeom>
            <a:avLst/>
            <a:gdLst/>
            <a:ahLst/>
            <a:cxnLst/>
            <a:rect l="l" t="t" r="r" b="b"/>
            <a:pathLst>
              <a:path w="8424068" h="8413538">
                <a:moveTo>
                  <a:pt x="0" y="0"/>
                </a:moveTo>
                <a:lnTo>
                  <a:pt x="8424068" y="0"/>
                </a:lnTo>
                <a:lnTo>
                  <a:pt x="8424068" y="8413538"/>
                </a:lnTo>
                <a:lnTo>
                  <a:pt x="0" y="84135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387234" y="-2261206"/>
            <a:ext cx="4212034" cy="4206769"/>
          </a:xfrm>
          <a:custGeom>
            <a:avLst/>
            <a:gdLst/>
            <a:ahLst/>
            <a:cxnLst/>
            <a:rect l="l" t="t" r="r" b="b"/>
            <a:pathLst>
              <a:path w="8424068" h="8413538">
                <a:moveTo>
                  <a:pt x="0" y="0"/>
                </a:moveTo>
                <a:lnTo>
                  <a:pt x="8424068" y="0"/>
                </a:lnTo>
                <a:lnTo>
                  <a:pt x="8424068" y="8413539"/>
                </a:lnTo>
                <a:lnTo>
                  <a:pt x="0" y="84135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1218926" y="1564286"/>
            <a:ext cx="6706150" cy="807913"/>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6000"/>
              </a:lnSpc>
            </a:pPr>
            <a:r>
              <a:rPr lang="en-US" sz="6000">
                <a:solidFill>
                  <a:srgbClr val="051D40"/>
                </a:solidFill>
                <a:latin typeface="Adobe Caslon Pro 1"/>
                <a:ea typeface="Adobe Caslon Pro 1"/>
                <a:cs typeface="Adobe Caslon Pro 1"/>
                <a:sym typeface="Adobe Caslon Pro 1"/>
              </a:rPr>
              <a:t>Original Posts:</a:t>
            </a:r>
          </a:p>
        </p:txBody>
      </p:sp>
      <p:grpSp>
        <p:nvGrpSpPr>
          <p:cNvPr id="5" name="Group 5"/>
          <p:cNvGrpSpPr/>
          <p:nvPr/>
        </p:nvGrpSpPr>
        <p:grpSpPr>
          <a:xfrm>
            <a:off x="1077681" y="2631086"/>
            <a:ext cx="6988638" cy="553738"/>
            <a:chOff x="0" y="0"/>
            <a:chExt cx="3681258" cy="291681"/>
          </a:xfrm>
        </p:grpSpPr>
        <p:sp>
          <p:nvSpPr>
            <p:cNvPr id="6" name="Freeform 6"/>
            <p:cNvSpPr/>
            <p:nvPr/>
          </p:nvSpPr>
          <p:spPr>
            <a:xfrm>
              <a:off x="0" y="0"/>
              <a:ext cx="3681257" cy="291681"/>
            </a:xfrm>
            <a:custGeom>
              <a:avLst/>
              <a:gdLst/>
              <a:ahLst/>
              <a:cxnLst/>
              <a:rect l="l" t="t" r="r" b="b"/>
              <a:pathLst>
                <a:path w="3681257" h="291681">
                  <a:moveTo>
                    <a:pt x="28249" y="0"/>
                  </a:moveTo>
                  <a:lnTo>
                    <a:pt x="3653009" y="0"/>
                  </a:lnTo>
                  <a:cubicBezTo>
                    <a:pt x="3660501" y="0"/>
                    <a:pt x="3667686" y="2976"/>
                    <a:pt x="3672984" y="8274"/>
                  </a:cubicBezTo>
                  <a:cubicBezTo>
                    <a:pt x="3678281" y="13571"/>
                    <a:pt x="3681257" y="20757"/>
                    <a:pt x="3681257" y="28249"/>
                  </a:cubicBezTo>
                  <a:lnTo>
                    <a:pt x="3681257" y="263432"/>
                  </a:lnTo>
                  <a:cubicBezTo>
                    <a:pt x="3681257" y="270924"/>
                    <a:pt x="3678281" y="278110"/>
                    <a:pt x="3672984" y="283407"/>
                  </a:cubicBezTo>
                  <a:cubicBezTo>
                    <a:pt x="3667686" y="288705"/>
                    <a:pt x="3660501" y="291681"/>
                    <a:pt x="3653009" y="291681"/>
                  </a:cubicBezTo>
                  <a:lnTo>
                    <a:pt x="28249" y="291681"/>
                  </a:lnTo>
                  <a:cubicBezTo>
                    <a:pt x="20757" y="291681"/>
                    <a:pt x="13571" y="288705"/>
                    <a:pt x="8274" y="283407"/>
                  </a:cubicBezTo>
                  <a:cubicBezTo>
                    <a:pt x="2976" y="278110"/>
                    <a:pt x="0" y="270924"/>
                    <a:pt x="0" y="263432"/>
                  </a:cubicBezTo>
                  <a:lnTo>
                    <a:pt x="0" y="28249"/>
                  </a:lnTo>
                  <a:cubicBezTo>
                    <a:pt x="0" y="20757"/>
                    <a:pt x="2976" y="13571"/>
                    <a:pt x="8274" y="8274"/>
                  </a:cubicBezTo>
                  <a:cubicBezTo>
                    <a:pt x="13571" y="2976"/>
                    <a:pt x="20757" y="0"/>
                    <a:pt x="28249" y="0"/>
                  </a:cubicBezTo>
                  <a:close/>
                </a:path>
              </a:pathLst>
            </a:custGeom>
            <a:solidFill>
              <a:srgbClr val="000000">
                <a:alpha val="0"/>
              </a:srgbClr>
            </a:solidFill>
            <a:ln w="38100" cap="rnd">
              <a:solidFill>
                <a:srgbClr val="B1D4E0"/>
              </a:solidFill>
              <a:prstDash val="solid"/>
              <a:round/>
            </a:ln>
          </p:spPr>
        </p:sp>
        <p:sp>
          <p:nvSpPr>
            <p:cNvPr id="7" name="TextBox 7"/>
            <p:cNvSpPr txBox="1"/>
            <p:nvPr/>
          </p:nvSpPr>
          <p:spPr>
            <a:xfrm>
              <a:off x="0" y="-38100"/>
              <a:ext cx="3681258" cy="329781"/>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330"/>
                </a:lnSpc>
                <a:spcBef>
                  <a:spcPct val="0"/>
                </a:spcBef>
              </a:pPr>
              <a:endParaRPr sz="504"/>
            </a:p>
          </p:txBody>
        </p:sp>
      </p:grpSp>
      <p:sp>
        <p:nvSpPr>
          <p:cNvPr id="8" name="TextBox 8"/>
          <p:cNvSpPr txBox="1"/>
          <p:nvPr/>
        </p:nvSpPr>
        <p:spPr>
          <a:xfrm>
            <a:off x="1479965" y="2665712"/>
            <a:ext cx="6184071" cy="538609"/>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100"/>
              </a:lnSpc>
            </a:pPr>
            <a:r>
              <a:rPr lang="en-US" sz="1750">
                <a:solidFill>
                  <a:srgbClr val="051D40"/>
                </a:solidFill>
                <a:latin typeface="Nunito Sans"/>
                <a:ea typeface="Nunito Sans"/>
                <a:cs typeface="Nunito Sans"/>
                <a:sym typeface="Nunito Sans"/>
              </a:rPr>
              <a:t>-Try to write the story in a way where others can see themselves in it</a:t>
            </a:r>
          </a:p>
        </p:txBody>
      </p:sp>
      <p:grpSp>
        <p:nvGrpSpPr>
          <p:cNvPr id="9" name="Group 9"/>
          <p:cNvGrpSpPr/>
          <p:nvPr/>
        </p:nvGrpSpPr>
        <p:grpSpPr>
          <a:xfrm>
            <a:off x="1077681" y="3332462"/>
            <a:ext cx="6988638" cy="553738"/>
            <a:chOff x="0" y="0"/>
            <a:chExt cx="3681258" cy="291681"/>
          </a:xfrm>
        </p:grpSpPr>
        <p:sp>
          <p:nvSpPr>
            <p:cNvPr id="10" name="Freeform 10"/>
            <p:cNvSpPr/>
            <p:nvPr/>
          </p:nvSpPr>
          <p:spPr>
            <a:xfrm>
              <a:off x="0" y="0"/>
              <a:ext cx="3681257" cy="291681"/>
            </a:xfrm>
            <a:custGeom>
              <a:avLst/>
              <a:gdLst/>
              <a:ahLst/>
              <a:cxnLst/>
              <a:rect l="l" t="t" r="r" b="b"/>
              <a:pathLst>
                <a:path w="3681257" h="291681">
                  <a:moveTo>
                    <a:pt x="28249" y="0"/>
                  </a:moveTo>
                  <a:lnTo>
                    <a:pt x="3653009" y="0"/>
                  </a:lnTo>
                  <a:cubicBezTo>
                    <a:pt x="3660501" y="0"/>
                    <a:pt x="3667686" y="2976"/>
                    <a:pt x="3672984" y="8274"/>
                  </a:cubicBezTo>
                  <a:cubicBezTo>
                    <a:pt x="3678281" y="13571"/>
                    <a:pt x="3681257" y="20757"/>
                    <a:pt x="3681257" y="28249"/>
                  </a:cubicBezTo>
                  <a:lnTo>
                    <a:pt x="3681257" y="263432"/>
                  </a:lnTo>
                  <a:cubicBezTo>
                    <a:pt x="3681257" y="270924"/>
                    <a:pt x="3678281" y="278110"/>
                    <a:pt x="3672984" y="283407"/>
                  </a:cubicBezTo>
                  <a:cubicBezTo>
                    <a:pt x="3667686" y="288705"/>
                    <a:pt x="3660501" y="291681"/>
                    <a:pt x="3653009" y="291681"/>
                  </a:cubicBezTo>
                  <a:lnTo>
                    <a:pt x="28249" y="291681"/>
                  </a:lnTo>
                  <a:cubicBezTo>
                    <a:pt x="20757" y="291681"/>
                    <a:pt x="13571" y="288705"/>
                    <a:pt x="8274" y="283407"/>
                  </a:cubicBezTo>
                  <a:cubicBezTo>
                    <a:pt x="2976" y="278110"/>
                    <a:pt x="0" y="270924"/>
                    <a:pt x="0" y="263432"/>
                  </a:cubicBezTo>
                  <a:lnTo>
                    <a:pt x="0" y="28249"/>
                  </a:lnTo>
                  <a:cubicBezTo>
                    <a:pt x="0" y="20757"/>
                    <a:pt x="2976" y="13571"/>
                    <a:pt x="8274" y="8274"/>
                  </a:cubicBezTo>
                  <a:cubicBezTo>
                    <a:pt x="13571" y="2976"/>
                    <a:pt x="20757" y="0"/>
                    <a:pt x="28249" y="0"/>
                  </a:cubicBezTo>
                  <a:close/>
                </a:path>
              </a:pathLst>
            </a:custGeom>
            <a:solidFill>
              <a:srgbClr val="000000">
                <a:alpha val="0"/>
              </a:srgbClr>
            </a:solidFill>
            <a:ln w="38100" cap="rnd">
              <a:solidFill>
                <a:srgbClr val="B1D4E0"/>
              </a:solidFill>
              <a:prstDash val="solid"/>
              <a:round/>
            </a:ln>
          </p:spPr>
        </p:sp>
        <p:sp>
          <p:nvSpPr>
            <p:cNvPr id="11" name="TextBox 11"/>
            <p:cNvSpPr txBox="1"/>
            <p:nvPr/>
          </p:nvSpPr>
          <p:spPr>
            <a:xfrm>
              <a:off x="0" y="-38100"/>
              <a:ext cx="3681258" cy="329781"/>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330"/>
                </a:lnSpc>
                <a:spcBef>
                  <a:spcPct val="0"/>
                </a:spcBef>
              </a:pPr>
              <a:endParaRPr sz="504"/>
            </a:p>
          </p:txBody>
        </p:sp>
      </p:grpSp>
      <p:sp>
        <p:nvSpPr>
          <p:cNvPr id="12" name="TextBox 12"/>
          <p:cNvSpPr txBox="1"/>
          <p:nvPr/>
        </p:nvSpPr>
        <p:spPr>
          <a:xfrm>
            <a:off x="1479965" y="3483803"/>
            <a:ext cx="6184071" cy="538609"/>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100"/>
              </a:lnSpc>
            </a:pPr>
            <a:r>
              <a:rPr lang="en-US" sz="1750">
                <a:solidFill>
                  <a:srgbClr val="051D40"/>
                </a:solidFill>
                <a:latin typeface="Nunito Sans"/>
                <a:ea typeface="Nunito Sans"/>
                <a:cs typeface="Nunito Sans"/>
                <a:sym typeface="Nunito Sans"/>
              </a:rPr>
              <a:t>-Make sure your post is “public” and can be re-shared</a:t>
            </a:r>
          </a:p>
          <a:p>
            <a:pPr algn="ctr">
              <a:lnSpc>
                <a:spcPts val="2100"/>
              </a:lnSpc>
            </a:pPr>
            <a:endParaRPr lang="en-US" sz="1750">
              <a:solidFill>
                <a:srgbClr val="051D40"/>
              </a:solidFill>
              <a:latin typeface="Nunito Sans"/>
              <a:ea typeface="Nunito Sans"/>
              <a:cs typeface="Nunito Sans"/>
              <a:sym typeface="Nunito Sans"/>
            </a:endParaRPr>
          </a:p>
        </p:txBody>
      </p:sp>
      <p:grpSp>
        <p:nvGrpSpPr>
          <p:cNvPr id="13" name="Group 13"/>
          <p:cNvGrpSpPr/>
          <p:nvPr/>
        </p:nvGrpSpPr>
        <p:grpSpPr>
          <a:xfrm>
            <a:off x="1077681" y="4033838"/>
            <a:ext cx="6988638" cy="553738"/>
            <a:chOff x="0" y="0"/>
            <a:chExt cx="3681258" cy="291681"/>
          </a:xfrm>
        </p:grpSpPr>
        <p:sp>
          <p:nvSpPr>
            <p:cNvPr id="14" name="Freeform 14"/>
            <p:cNvSpPr/>
            <p:nvPr/>
          </p:nvSpPr>
          <p:spPr>
            <a:xfrm>
              <a:off x="0" y="0"/>
              <a:ext cx="3681257" cy="291681"/>
            </a:xfrm>
            <a:custGeom>
              <a:avLst/>
              <a:gdLst/>
              <a:ahLst/>
              <a:cxnLst/>
              <a:rect l="l" t="t" r="r" b="b"/>
              <a:pathLst>
                <a:path w="3681257" h="291681">
                  <a:moveTo>
                    <a:pt x="28249" y="0"/>
                  </a:moveTo>
                  <a:lnTo>
                    <a:pt x="3653009" y="0"/>
                  </a:lnTo>
                  <a:cubicBezTo>
                    <a:pt x="3660501" y="0"/>
                    <a:pt x="3667686" y="2976"/>
                    <a:pt x="3672984" y="8274"/>
                  </a:cubicBezTo>
                  <a:cubicBezTo>
                    <a:pt x="3678281" y="13571"/>
                    <a:pt x="3681257" y="20757"/>
                    <a:pt x="3681257" y="28249"/>
                  </a:cubicBezTo>
                  <a:lnTo>
                    <a:pt x="3681257" y="263432"/>
                  </a:lnTo>
                  <a:cubicBezTo>
                    <a:pt x="3681257" y="270924"/>
                    <a:pt x="3678281" y="278110"/>
                    <a:pt x="3672984" y="283407"/>
                  </a:cubicBezTo>
                  <a:cubicBezTo>
                    <a:pt x="3667686" y="288705"/>
                    <a:pt x="3660501" y="291681"/>
                    <a:pt x="3653009" y="291681"/>
                  </a:cubicBezTo>
                  <a:lnTo>
                    <a:pt x="28249" y="291681"/>
                  </a:lnTo>
                  <a:cubicBezTo>
                    <a:pt x="20757" y="291681"/>
                    <a:pt x="13571" y="288705"/>
                    <a:pt x="8274" y="283407"/>
                  </a:cubicBezTo>
                  <a:cubicBezTo>
                    <a:pt x="2976" y="278110"/>
                    <a:pt x="0" y="270924"/>
                    <a:pt x="0" y="263432"/>
                  </a:cubicBezTo>
                  <a:lnTo>
                    <a:pt x="0" y="28249"/>
                  </a:lnTo>
                  <a:cubicBezTo>
                    <a:pt x="0" y="20757"/>
                    <a:pt x="2976" y="13571"/>
                    <a:pt x="8274" y="8274"/>
                  </a:cubicBezTo>
                  <a:cubicBezTo>
                    <a:pt x="13571" y="2976"/>
                    <a:pt x="20757" y="0"/>
                    <a:pt x="28249" y="0"/>
                  </a:cubicBezTo>
                  <a:close/>
                </a:path>
              </a:pathLst>
            </a:custGeom>
            <a:solidFill>
              <a:srgbClr val="000000">
                <a:alpha val="0"/>
              </a:srgbClr>
            </a:solidFill>
            <a:ln w="38100" cap="rnd">
              <a:solidFill>
                <a:srgbClr val="B1D4E0"/>
              </a:solidFill>
              <a:prstDash val="solid"/>
              <a:round/>
            </a:ln>
          </p:spPr>
        </p:sp>
        <p:sp>
          <p:nvSpPr>
            <p:cNvPr id="15" name="TextBox 15"/>
            <p:cNvSpPr txBox="1"/>
            <p:nvPr/>
          </p:nvSpPr>
          <p:spPr>
            <a:xfrm>
              <a:off x="0" y="-38100"/>
              <a:ext cx="3681258" cy="329781"/>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330"/>
                </a:lnSpc>
                <a:spcBef>
                  <a:spcPct val="0"/>
                </a:spcBef>
              </a:pPr>
              <a:endParaRPr sz="504"/>
            </a:p>
          </p:txBody>
        </p:sp>
      </p:grpSp>
      <p:sp>
        <p:nvSpPr>
          <p:cNvPr id="16" name="TextBox 16"/>
          <p:cNvSpPr txBox="1"/>
          <p:nvPr/>
        </p:nvSpPr>
        <p:spPr>
          <a:xfrm>
            <a:off x="1479965" y="4185179"/>
            <a:ext cx="6184071" cy="538609"/>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100"/>
              </a:lnSpc>
            </a:pPr>
            <a:r>
              <a:rPr lang="en-US" sz="1750">
                <a:solidFill>
                  <a:srgbClr val="051D40"/>
                </a:solidFill>
                <a:latin typeface="Nunito Sans"/>
                <a:ea typeface="Nunito Sans"/>
                <a:cs typeface="Nunito Sans"/>
                <a:sym typeface="Nunito Sans"/>
              </a:rPr>
              <a:t>-Call to action -Hashtags</a:t>
            </a:r>
          </a:p>
          <a:p>
            <a:pPr algn="ctr">
              <a:lnSpc>
                <a:spcPts val="2100"/>
              </a:lnSpc>
            </a:pPr>
            <a:endParaRPr lang="en-US" sz="1750">
              <a:solidFill>
                <a:srgbClr val="051D40"/>
              </a:solidFill>
              <a:latin typeface="Nunito Sans"/>
              <a:ea typeface="Nunito Sans"/>
              <a:cs typeface="Nunito Sans"/>
              <a:sym typeface="Nunito Sans"/>
            </a:endParaRPr>
          </a:p>
        </p:txBody>
      </p:sp>
      <p:grpSp>
        <p:nvGrpSpPr>
          <p:cNvPr id="17" name="Group 17"/>
          <p:cNvGrpSpPr/>
          <p:nvPr/>
        </p:nvGrpSpPr>
        <p:grpSpPr>
          <a:xfrm>
            <a:off x="1077681" y="4735213"/>
            <a:ext cx="6988638" cy="553738"/>
            <a:chOff x="0" y="0"/>
            <a:chExt cx="3681258" cy="291681"/>
          </a:xfrm>
        </p:grpSpPr>
        <p:sp>
          <p:nvSpPr>
            <p:cNvPr id="18" name="Freeform 18"/>
            <p:cNvSpPr/>
            <p:nvPr/>
          </p:nvSpPr>
          <p:spPr>
            <a:xfrm>
              <a:off x="0" y="0"/>
              <a:ext cx="3681257" cy="291681"/>
            </a:xfrm>
            <a:custGeom>
              <a:avLst/>
              <a:gdLst/>
              <a:ahLst/>
              <a:cxnLst/>
              <a:rect l="l" t="t" r="r" b="b"/>
              <a:pathLst>
                <a:path w="3681257" h="291681">
                  <a:moveTo>
                    <a:pt x="28249" y="0"/>
                  </a:moveTo>
                  <a:lnTo>
                    <a:pt x="3653009" y="0"/>
                  </a:lnTo>
                  <a:cubicBezTo>
                    <a:pt x="3660501" y="0"/>
                    <a:pt x="3667686" y="2976"/>
                    <a:pt x="3672984" y="8274"/>
                  </a:cubicBezTo>
                  <a:cubicBezTo>
                    <a:pt x="3678281" y="13571"/>
                    <a:pt x="3681257" y="20757"/>
                    <a:pt x="3681257" y="28249"/>
                  </a:cubicBezTo>
                  <a:lnTo>
                    <a:pt x="3681257" y="263432"/>
                  </a:lnTo>
                  <a:cubicBezTo>
                    <a:pt x="3681257" y="270924"/>
                    <a:pt x="3678281" y="278110"/>
                    <a:pt x="3672984" y="283407"/>
                  </a:cubicBezTo>
                  <a:cubicBezTo>
                    <a:pt x="3667686" y="288705"/>
                    <a:pt x="3660501" y="291681"/>
                    <a:pt x="3653009" y="291681"/>
                  </a:cubicBezTo>
                  <a:lnTo>
                    <a:pt x="28249" y="291681"/>
                  </a:lnTo>
                  <a:cubicBezTo>
                    <a:pt x="20757" y="291681"/>
                    <a:pt x="13571" y="288705"/>
                    <a:pt x="8274" y="283407"/>
                  </a:cubicBezTo>
                  <a:cubicBezTo>
                    <a:pt x="2976" y="278110"/>
                    <a:pt x="0" y="270924"/>
                    <a:pt x="0" y="263432"/>
                  </a:cubicBezTo>
                  <a:lnTo>
                    <a:pt x="0" y="28249"/>
                  </a:lnTo>
                  <a:cubicBezTo>
                    <a:pt x="0" y="20757"/>
                    <a:pt x="2976" y="13571"/>
                    <a:pt x="8274" y="8274"/>
                  </a:cubicBezTo>
                  <a:cubicBezTo>
                    <a:pt x="13571" y="2976"/>
                    <a:pt x="20757" y="0"/>
                    <a:pt x="28249" y="0"/>
                  </a:cubicBezTo>
                  <a:close/>
                </a:path>
              </a:pathLst>
            </a:custGeom>
            <a:solidFill>
              <a:srgbClr val="000000">
                <a:alpha val="0"/>
              </a:srgbClr>
            </a:solidFill>
            <a:ln w="38100" cap="rnd">
              <a:solidFill>
                <a:srgbClr val="B1D4E0"/>
              </a:solidFill>
              <a:prstDash val="solid"/>
              <a:round/>
            </a:ln>
          </p:spPr>
        </p:sp>
        <p:sp>
          <p:nvSpPr>
            <p:cNvPr id="19" name="TextBox 19"/>
            <p:cNvSpPr txBox="1"/>
            <p:nvPr/>
          </p:nvSpPr>
          <p:spPr>
            <a:xfrm>
              <a:off x="0" y="-38100"/>
              <a:ext cx="3681258" cy="329781"/>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330"/>
                </a:lnSpc>
                <a:spcBef>
                  <a:spcPct val="0"/>
                </a:spcBef>
              </a:pPr>
              <a:endParaRPr sz="504"/>
            </a:p>
          </p:txBody>
        </p:sp>
      </p:grpSp>
      <p:sp>
        <p:nvSpPr>
          <p:cNvPr id="20" name="TextBox 20"/>
          <p:cNvSpPr txBox="1"/>
          <p:nvPr/>
        </p:nvSpPr>
        <p:spPr>
          <a:xfrm>
            <a:off x="1479965" y="4737629"/>
            <a:ext cx="6184071" cy="538609"/>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100"/>
              </a:lnSpc>
            </a:pPr>
            <a:r>
              <a:rPr lang="en-US" sz="1750">
                <a:solidFill>
                  <a:srgbClr val="051D40"/>
                </a:solidFill>
                <a:latin typeface="Nunito Sans"/>
                <a:ea typeface="Nunito Sans"/>
                <a:cs typeface="Nunito Sans"/>
                <a:sym typeface="Nunito Sans"/>
              </a:rPr>
              <a:t>-Tag members of your local media and/or elected officials if it applies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F7FF"/>
        </a:solidFill>
        <a:effectLst/>
      </p:bgPr>
    </p:bg>
    <p:spTree>
      <p:nvGrpSpPr>
        <p:cNvPr id="1" name=""/>
        <p:cNvGrpSpPr/>
        <p:nvPr/>
      </p:nvGrpSpPr>
      <p:grpSpPr>
        <a:xfrm>
          <a:off x="0" y="0"/>
          <a:ext cx="0" cy="0"/>
          <a:chOff x="0" y="0"/>
          <a:chExt cx="0" cy="0"/>
        </a:xfrm>
      </p:grpSpPr>
      <p:sp>
        <p:nvSpPr>
          <p:cNvPr id="2" name="Freeform 2"/>
          <p:cNvSpPr/>
          <p:nvPr/>
        </p:nvSpPr>
        <p:spPr>
          <a:xfrm>
            <a:off x="7037983" y="4870493"/>
            <a:ext cx="4212034" cy="4206769"/>
          </a:xfrm>
          <a:custGeom>
            <a:avLst/>
            <a:gdLst/>
            <a:ahLst/>
            <a:cxnLst/>
            <a:rect l="l" t="t" r="r" b="b"/>
            <a:pathLst>
              <a:path w="8424068" h="8413538">
                <a:moveTo>
                  <a:pt x="0" y="0"/>
                </a:moveTo>
                <a:lnTo>
                  <a:pt x="8424068" y="0"/>
                </a:lnTo>
                <a:lnTo>
                  <a:pt x="8424068" y="8413538"/>
                </a:lnTo>
                <a:lnTo>
                  <a:pt x="0" y="84135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709266" y="-1990334"/>
            <a:ext cx="4212034" cy="4206769"/>
          </a:xfrm>
          <a:custGeom>
            <a:avLst/>
            <a:gdLst/>
            <a:ahLst/>
            <a:cxnLst/>
            <a:rect l="l" t="t" r="r" b="b"/>
            <a:pathLst>
              <a:path w="8424068" h="8413538">
                <a:moveTo>
                  <a:pt x="0" y="0"/>
                </a:moveTo>
                <a:lnTo>
                  <a:pt x="8424068" y="0"/>
                </a:lnTo>
                <a:lnTo>
                  <a:pt x="8424068" y="8413538"/>
                </a:lnTo>
                <a:lnTo>
                  <a:pt x="0" y="84135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24292" y="2216435"/>
            <a:ext cx="2943549" cy="3461614"/>
          </a:xfrm>
          <a:custGeom>
            <a:avLst/>
            <a:gdLst/>
            <a:ahLst/>
            <a:cxnLst/>
            <a:rect l="l" t="t" r="r" b="b"/>
            <a:pathLst>
              <a:path w="5887098" h="6923227">
                <a:moveTo>
                  <a:pt x="0" y="0"/>
                </a:moveTo>
                <a:lnTo>
                  <a:pt x="5887099" y="0"/>
                </a:lnTo>
                <a:lnTo>
                  <a:pt x="5887099" y="6923228"/>
                </a:lnTo>
                <a:lnTo>
                  <a:pt x="0" y="6923228"/>
                </a:lnTo>
                <a:lnTo>
                  <a:pt x="0" y="0"/>
                </a:lnTo>
                <a:close/>
              </a:path>
            </a:pathLst>
          </a:custGeom>
          <a:blipFill>
            <a:blip r:embed="rId4"/>
            <a:stretch>
              <a:fillRect/>
            </a:stretch>
          </a:blipFill>
        </p:spPr>
      </p:sp>
      <p:sp>
        <p:nvSpPr>
          <p:cNvPr id="5" name="TextBox 5"/>
          <p:cNvSpPr txBox="1"/>
          <p:nvPr/>
        </p:nvSpPr>
        <p:spPr>
          <a:xfrm>
            <a:off x="1845664" y="978181"/>
            <a:ext cx="5192319" cy="3165793"/>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5950"/>
              </a:lnSpc>
            </a:pPr>
            <a:r>
              <a:rPr lang="en-US" sz="5950">
                <a:solidFill>
                  <a:srgbClr val="051D40"/>
                </a:solidFill>
                <a:latin typeface="Adobe Caslon Pro 1"/>
                <a:ea typeface="Adobe Caslon Pro 1"/>
                <a:cs typeface="Adobe Caslon Pro 1"/>
                <a:sym typeface="Adobe Caslon Pro 1"/>
              </a:rPr>
              <a:t>Example: Reject SB 1017</a:t>
            </a:r>
          </a:p>
          <a:p>
            <a:pPr algn="ctr">
              <a:lnSpc>
                <a:spcPts val="5950"/>
              </a:lnSpc>
            </a:pPr>
            <a:endParaRPr lang="en-US" sz="5950">
              <a:solidFill>
                <a:srgbClr val="051D40"/>
              </a:solidFill>
              <a:latin typeface="Adobe Caslon Pro 1"/>
              <a:ea typeface="Adobe Caslon Pro 1"/>
              <a:cs typeface="Adobe Caslon Pro 1"/>
              <a:sym typeface="Adobe Caslon Pro 1"/>
            </a:endParaRPr>
          </a:p>
          <a:p>
            <a:pPr algn="ctr">
              <a:lnSpc>
                <a:spcPts val="5950"/>
              </a:lnSpc>
            </a:pPr>
            <a:endParaRPr lang="en-US" sz="5950">
              <a:solidFill>
                <a:srgbClr val="051D40"/>
              </a:solidFill>
              <a:latin typeface="Adobe Caslon Pro 1"/>
              <a:ea typeface="Adobe Caslon Pro 1"/>
              <a:cs typeface="Adobe Caslon Pro 1"/>
              <a:sym typeface="Adobe Caslon Pro 1"/>
            </a:endParaRPr>
          </a:p>
        </p:txBody>
      </p:sp>
      <p:sp>
        <p:nvSpPr>
          <p:cNvPr id="6" name="TextBox 6"/>
          <p:cNvSpPr txBox="1"/>
          <p:nvPr/>
        </p:nvSpPr>
        <p:spPr>
          <a:xfrm>
            <a:off x="3067842" y="2779756"/>
            <a:ext cx="6138463" cy="1615827"/>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100"/>
              </a:lnSpc>
            </a:pPr>
            <a:r>
              <a:rPr lang="en-US" sz="1750">
                <a:solidFill>
                  <a:srgbClr val="051D40"/>
                </a:solidFill>
                <a:latin typeface="Nunito Sans"/>
                <a:ea typeface="Nunito Sans"/>
                <a:cs typeface="Nunito Sans"/>
                <a:sym typeface="Nunito Sans"/>
              </a:rPr>
              <a:t>-This post by Rhys Gay received 10,000 shares on Facebook</a:t>
            </a:r>
          </a:p>
          <a:p>
            <a:pPr algn="ctr">
              <a:lnSpc>
                <a:spcPts val="2100"/>
              </a:lnSpc>
            </a:pPr>
            <a:endParaRPr lang="en-US" sz="1750">
              <a:solidFill>
                <a:srgbClr val="051D40"/>
              </a:solidFill>
              <a:latin typeface="Nunito Sans"/>
              <a:ea typeface="Nunito Sans"/>
              <a:cs typeface="Nunito Sans"/>
              <a:sym typeface="Nunito Sans"/>
            </a:endParaRPr>
          </a:p>
          <a:p>
            <a:pPr algn="ctr">
              <a:lnSpc>
                <a:spcPts val="2100"/>
              </a:lnSpc>
            </a:pPr>
            <a:r>
              <a:rPr lang="en-US" sz="1750">
                <a:solidFill>
                  <a:srgbClr val="051D40"/>
                </a:solidFill>
                <a:latin typeface="Nunito Sans"/>
                <a:ea typeface="Nunito Sans"/>
                <a:cs typeface="Nunito Sans"/>
                <a:sym typeface="Nunito Sans"/>
              </a:rPr>
              <a:t>-It received local media coverage</a:t>
            </a:r>
          </a:p>
          <a:p>
            <a:pPr algn="ctr">
              <a:lnSpc>
                <a:spcPts val="2100"/>
              </a:lnSpc>
            </a:pPr>
            <a:endParaRPr lang="en-US" sz="1750">
              <a:solidFill>
                <a:srgbClr val="051D40"/>
              </a:solidFill>
              <a:latin typeface="Nunito Sans"/>
              <a:ea typeface="Nunito Sans"/>
              <a:cs typeface="Nunito Sans"/>
              <a:sym typeface="Nunito Sans"/>
            </a:endParaRPr>
          </a:p>
          <a:p>
            <a:pPr algn="ctr">
              <a:lnSpc>
                <a:spcPts val="2100"/>
              </a:lnSpc>
            </a:pPr>
            <a:r>
              <a:rPr lang="en-US" sz="1750">
                <a:solidFill>
                  <a:srgbClr val="051D40"/>
                </a:solidFill>
                <a:latin typeface="Nunito Sans"/>
                <a:ea typeface="Nunito Sans"/>
                <a:cs typeface="Nunito Sans"/>
                <a:sym typeface="Nunito Sans"/>
              </a:rPr>
              <a:t>-And ultimately got the desired outcome of the bill being rejected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7FF"/>
        </a:solidFill>
        <a:effectLst/>
      </p:bgPr>
    </p:bg>
    <p:spTree>
      <p:nvGrpSpPr>
        <p:cNvPr id="1" name=""/>
        <p:cNvGrpSpPr/>
        <p:nvPr/>
      </p:nvGrpSpPr>
      <p:grpSpPr>
        <a:xfrm>
          <a:off x="0" y="0"/>
          <a:ext cx="0" cy="0"/>
          <a:chOff x="0" y="0"/>
          <a:chExt cx="0" cy="0"/>
        </a:xfrm>
      </p:grpSpPr>
      <p:sp>
        <p:nvSpPr>
          <p:cNvPr id="2" name="Freeform 2"/>
          <p:cNvSpPr/>
          <p:nvPr/>
        </p:nvSpPr>
        <p:spPr>
          <a:xfrm>
            <a:off x="7037983" y="4870493"/>
            <a:ext cx="4212034" cy="4206769"/>
          </a:xfrm>
          <a:custGeom>
            <a:avLst/>
            <a:gdLst/>
            <a:ahLst/>
            <a:cxnLst/>
            <a:rect l="l" t="t" r="r" b="b"/>
            <a:pathLst>
              <a:path w="8424068" h="8413538">
                <a:moveTo>
                  <a:pt x="0" y="0"/>
                </a:moveTo>
                <a:lnTo>
                  <a:pt x="8424068" y="0"/>
                </a:lnTo>
                <a:lnTo>
                  <a:pt x="8424068" y="8413538"/>
                </a:lnTo>
                <a:lnTo>
                  <a:pt x="0" y="84135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709266" y="-1990334"/>
            <a:ext cx="4212034" cy="4206769"/>
          </a:xfrm>
          <a:custGeom>
            <a:avLst/>
            <a:gdLst/>
            <a:ahLst/>
            <a:cxnLst/>
            <a:rect l="l" t="t" r="r" b="b"/>
            <a:pathLst>
              <a:path w="8424068" h="8413538">
                <a:moveTo>
                  <a:pt x="0" y="0"/>
                </a:moveTo>
                <a:lnTo>
                  <a:pt x="8424068" y="0"/>
                </a:lnTo>
                <a:lnTo>
                  <a:pt x="8424068" y="8413538"/>
                </a:lnTo>
                <a:lnTo>
                  <a:pt x="0" y="84135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1696747" y="909638"/>
            <a:ext cx="5192319" cy="754053"/>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5600"/>
              </a:lnSpc>
            </a:pPr>
            <a:r>
              <a:rPr lang="en-US" sz="5600">
                <a:solidFill>
                  <a:srgbClr val="051D40"/>
                </a:solidFill>
                <a:latin typeface="Adobe Caslon Pro 1"/>
                <a:ea typeface="Adobe Caslon Pro 1"/>
                <a:cs typeface="Adobe Caslon Pro 1"/>
                <a:sym typeface="Adobe Caslon Pro 1"/>
              </a:rPr>
              <a:t>Full Text: </a:t>
            </a:r>
          </a:p>
        </p:txBody>
      </p:sp>
      <p:sp>
        <p:nvSpPr>
          <p:cNvPr id="5" name="TextBox 5"/>
          <p:cNvSpPr txBox="1"/>
          <p:nvPr/>
        </p:nvSpPr>
        <p:spPr>
          <a:xfrm>
            <a:off x="614010" y="1625936"/>
            <a:ext cx="7357793" cy="4374815"/>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289"/>
              </a:lnSpc>
            </a:pPr>
            <a:r>
              <a:rPr lang="en-US" sz="1074">
                <a:solidFill>
                  <a:srgbClr val="051D40"/>
                </a:solidFill>
                <a:latin typeface="Nunito Sans"/>
                <a:ea typeface="Nunito Sans"/>
                <a:cs typeface="Nunito Sans"/>
                <a:sym typeface="Nunito Sans"/>
              </a:rPr>
              <a:t>I’m Heartbroken and Angry.</a:t>
            </a:r>
          </a:p>
          <a:p>
            <a:pPr algn="ctr">
              <a:lnSpc>
                <a:spcPts val="1289"/>
              </a:lnSpc>
            </a:pPr>
            <a:r>
              <a:rPr lang="en-US" sz="1074">
                <a:solidFill>
                  <a:srgbClr val="051D40"/>
                </a:solidFill>
                <a:latin typeface="Nunito Sans"/>
                <a:ea typeface="Nunito Sans"/>
                <a:cs typeface="Nunito Sans"/>
                <a:sym typeface="Nunito Sans"/>
              </a:rPr>
              <a:t>As an Oklahoma father, born and raised in this great state, I’ve always been proud of our values—family, community, resilience. But today, I feel deeply hurt and ashamed. Not because Oklahoma isn’t capable of greatness, but because our leaders are actively choosing to turn their backs on the very children they claim to protect.</a:t>
            </a:r>
          </a:p>
          <a:p>
            <a:pPr algn="ctr">
              <a:lnSpc>
                <a:spcPts val="1289"/>
              </a:lnSpc>
            </a:pPr>
            <a:r>
              <a:rPr lang="en-US" sz="1074">
                <a:solidFill>
                  <a:srgbClr val="051D40"/>
                </a:solidFill>
                <a:latin typeface="Nunito Sans"/>
                <a:ea typeface="Nunito Sans"/>
                <a:cs typeface="Nunito Sans"/>
                <a:sym typeface="Nunito Sans"/>
              </a:rPr>
              <a:t>Senate Bill 1017, that was recently introduced by Sen. Dusty Deevers and backed by the disastrous Secretary of Education, Ryan Walters, is an attack on our kids. Plain and simple.</a:t>
            </a:r>
          </a:p>
          <a:p>
            <a:pPr algn="ctr">
              <a:lnSpc>
                <a:spcPts val="1289"/>
              </a:lnSpc>
              <a:spcBef>
                <a:spcPct val="0"/>
              </a:spcBef>
            </a:pPr>
            <a:r>
              <a:rPr lang="en-US" sz="1074">
                <a:solidFill>
                  <a:srgbClr val="051D40"/>
                </a:solidFill>
                <a:latin typeface="Nunito Sans"/>
                <a:ea typeface="Nunito Sans"/>
                <a:cs typeface="Nunito Sans"/>
                <a:sym typeface="Nunito Sans"/>
              </a:rPr>
              <a:t>This bill proposes stripping physical therapy (PT), occupational therapy (OT), speech therapy, psychological services, counseling, and even basic health services like eye exams or assistive technology (like Everett’s speech device) from our public schools. It shifts the burden entirely onto families assuming every parent has the time, money, and resources to cover what schools have historically provided to ensure all children, regardless of background, can thrive in school.</a:t>
            </a:r>
          </a:p>
          <a:p>
            <a:pPr algn="ctr">
              <a:lnSpc>
                <a:spcPts val="1289"/>
              </a:lnSpc>
              <a:spcBef>
                <a:spcPct val="0"/>
              </a:spcBef>
            </a:pPr>
            <a:r>
              <a:rPr lang="en-US" sz="1074">
                <a:solidFill>
                  <a:srgbClr val="051D40"/>
                </a:solidFill>
                <a:latin typeface="Nunito Sans"/>
                <a:ea typeface="Nunito Sans"/>
                <a:cs typeface="Nunito Sans"/>
                <a:sym typeface="Nunito Sans"/>
              </a:rPr>
              <a:t>Let’s be clear: This is not about budget efficiency. This is about neglect.</a:t>
            </a:r>
          </a:p>
          <a:p>
            <a:pPr algn="ctr">
              <a:lnSpc>
                <a:spcPts val="1289"/>
              </a:lnSpc>
              <a:spcBef>
                <a:spcPct val="0"/>
              </a:spcBef>
            </a:pPr>
            <a:r>
              <a:rPr lang="en-US" sz="1074">
                <a:solidFill>
                  <a:srgbClr val="051D40"/>
                </a:solidFill>
                <a:latin typeface="Nunito Sans"/>
                <a:ea typeface="Nunito Sans"/>
                <a:cs typeface="Nunito Sans"/>
                <a:sym typeface="Nunito Sans"/>
              </a:rPr>
              <a:t>These services aren’t “extras” or “luxuries.” They are lifelines. They’re how a child with a speech delay learns to communicate. How a child recovering from an injury regains mobility. How a student battling depression gets through the day. How undiagnosed vision problems don’t derail an entire academic career.</a:t>
            </a:r>
          </a:p>
          <a:p>
            <a:pPr algn="ctr">
              <a:lnSpc>
                <a:spcPts val="1289"/>
              </a:lnSpc>
              <a:spcBef>
                <a:spcPct val="0"/>
              </a:spcBef>
            </a:pPr>
            <a:r>
              <a:rPr lang="en-US" sz="1074">
                <a:solidFill>
                  <a:srgbClr val="051D40"/>
                </a:solidFill>
                <a:latin typeface="Nunito Sans"/>
                <a:ea typeface="Nunito Sans"/>
                <a:cs typeface="Nunito Sans"/>
                <a:sym typeface="Nunito Sans"/>
              </a:rPr>
              <a:t>Public schools don’t provide these services just because they can—they do it because it’s their responsibility to nurture the whole child, not just test scores. They do it because healthy kids learn better. They do it because families shouldn’t have to fight a broken system just to get their child the basic support they need.</a:t>
            </a:r>
          </a:p>
          <a:p>
            <a:pPr algn="ctr">
              <a:lnSpc>
                <a:spcPts val="1289"/>
              </a:lnSpc>
              <a:spcBef>
                <a:spcPct val="0"/>
              </a:spcBef>
            </a:pPr>
            <a:r>
              <a:rPr lang="en-US" sz="1074">
                <a:solidFill>
                  <a:srgbClr val="051D40"/>
                </a:solidFill>
                <a:latin typeface="Nunito Sans"/>
                <a:ea typeface="Nunito Sans"/>
                <a:cs typeface="Nunito Sans"/>
                <a:sym typeface="Nunito Sans"/>
              </a:rPr>
              <a:t>I’m sick of Oklahoma politicians being proudly “pro-birth” but utterly failing to be pro-life when it matters most—when the child is actually here, needing care, love, and support.</a:t>
            </a:r>
          </a:p>
          <a:p>
            <a:pPr algn="ctr">
              <a:lnSpc>
                <a:spcPts val="1289"/>
              </a:lnSpc>
              <a:spcBef>
                <a:spcPct val="0"/>
              </a:spcBef>
            </a:pPr>
            <a:r>
              <a:rPr lang="en-US" sz="1074">
                <a:solidFill>
                  <a:srgbClr val="051D40"/>
                </a:solidFill>
                <a:latin typeface="Nunito Sans"/>
                <a:ea typeface="Nunito Sans"/>
                <a:cs typeface="Nunito Sans"/>
                <a:sym typeface="Nunito Sans"/>
              </a:rPr>
              <a:t>This bill is a betrayal. It’s not who we are. Or at least, it’s not who we should be.</a:t>
            </a:r>
          </a:p>
          <a:p>
            <a:pPr algn="ctr">
              <a:lnSpc>
                <a:spcPts val="1289"/>
              </a:lnSpc>
              <a:spcBef>
                <a:spcPct val="0"/>
              </a:spcBef>
            </a:pPr>
            <a:r>
              <a:rPr lang="en-US" sz="1074">
                <a:solidFill>
                  <a:srgbClr val="051D40"/>
                </a:solidFill>
                <a:latin typeface="Nunito Sans"/>
                <a:ea typeface="Nunito Sans"/>
                <a:cs typeface="Nunito Sans"/>
                <a:sym typeface="Nunito Sans"/>
              </a:rPr>
              <a:t>If you’re an Oklahoma parent, teacher, therapist, or just a human being with a heart—call your legislators. Show up. Speak out. Let’s make sure this bill doesn’t even make it out of committee.</a:t>
            </a:r>
          </a:p>
          <a:p>
            <a:pPr algn="ctr">
              <a:lnSpc>
                <a:spcPts val="1289"/>
              </a:lnSpc>
              <a:spcBef>
                <a:spcPct val="0"/>
              </a:spcBef>
            </a:pPr>
            <a:r>
              <a:rPr lang="en-US" sz="1074">
                <a:solidFill>
                  <a:srgbClr val="051D40"/>
                </a:solidFill>
                <a:latin typeface="Nunito Sans"/>
                <a:ea typeface="Nunito Sans"/>
                <a:cs typeface="Nunito Sans"/>
                <a:sym typeface="Nunito Sans"/>
              </a:rPr>
              <a:t>Reject SB 1017. Protect our kids.</a:t>
            </a:r>
          </a:p>
          <a:p>
            <a:pPr algn="ctr">
              <a:lnSpc>
                <a:spcPts val="1289"/>
              </a:lnSpc>
              <a:spcBef>
                <a:spcPct val="0"/>
              </a:spcBef>
            </a:pPr>
            <a:r>
              <a:rPr lang="en-US" sz="1074" u="sng">
                <a:solidFill>
                  <a:srgbClr val="051D40"/>
                </a:solidFill>
                <a:latin typeface="Nunito Sans"/>
                <a:ea typeface="Nunito Sans"/>
                <a:cs typeface="Nunito Sans"/>
                <a:sym typeface="Nunito Sans"/>
                <a:hlinkClick r:id="rId4" tooltip="https://www.facebook.com/hashtag/notosb1017?__eep__=6&amp;__cft__[0]=AZWTOEc9PRhT_0zYbFrhRKW6bRv3U4Z1o2Ryd9bgKJPnDFFeGMXqo4VlJLOfl_ghoPc4EXjyvs_57V1Xswok5uyToQkBPP2ke9M4YxAIWdpSPPlH30RpvTBl8WT2N9RJIqE&amp;__tn__=*NK-R"/>
              </a:rPr>
              <a:t>#NoToSB1017</a:t>
            </a:r>
            <a:r>
              <a:rPr lang="en-US" sz="1074">
                <a:solidFill>
                  <a:srgbClr val="051D40"/>
                </a:solidFill>
                <a:latin typeface="Nunito Sans"/>
                <a:ea typeface="Nunito Sans"/>
                <a:cs typeface="Nunito Sans"/>
                <a:sym typeface="Nunito Sans"/>
              </a:rPr>
              <a:t> </a:t>
            </a:r>
            <a:r>
              <a:rPr lang="en-US" sz="1074" u="sng">
                <a:solidFill>
                  <a:srgbClr val="051D40"/>
                </a:solidFill>
                <a:latin typeface="Nunito Sans"/>
                <a:ea typeface="Nunito Sans"/>
                <a:cs typeface="Nunito Sans"/>
                <a:sym typeface="Nunito Sans"/>
                <a:hlinkClick r:id="rId5" tooltip="https://www.facebook.com/hashtag/protectoklahomakids?__eep__=6&amp;__cft__[0]=AZWTOEc9PRhT_0zYbFrhRKW6bRv3U4Z1o2Ryd9bgKJPnDFFeGMXqo4VlJLOfl_ghoPc4EXjyvs_57V1Xswok5uyToQkBPP2ke9M4YxAIWdpSPPlH30RpvTBl8WT2N9RJIqE&amp;__tn__=*NK-R"/>
              </a:rPr>
              <a:t>#ProtectOklahomaKids</a:t>
            </a:r>
            <a:r>
              <a:rPr lang="en-US" sz="1074">
                <a:solidFill>
                  <a:srgbClr val="051D40"/>
                </a:solidFill>
                <a:latin typeface="Nunito Sans"/>
                <a:ea typeface="Nunito Sans"/>
                <a:cs typeface="Nunito Sans"/>
                <a:sym typeface="Nunito Sans"/>
              </a:rPr>
              <a:t> </a:t>
            </a:r>
            <a:r>
              <a:rPr lang="en-US" sz="1074" u="sng">
                <a:solidFill>
                  <a:srgbClr val="051D40"/>
                </a:solidFill>
                <a:latin typeface="Nunito Sans"/>
                <a:ea typeface="Nunito Sans"/>
                <a:cs typeface="Nunito Sans"/>
                <a:sym typeface="Nunito Sans"/>
                <a:hlinkClick r:id="rId6" tooltip="https://www.facebook.com/hashtag/prolifemeansprochild?__eep__=6&amp;__cft__[0]=AZWTOEc9PRhT_0zYbFrhRKW6bRv3U4Z1o2Ryd9bgKJPnDFFeGMXqo4VlJLOfl_ghoPc4EXjyvs_57V1Xswok5uyToQkBPP2ke9M4YxAIWdpSPPlH30RpvTBl8WT2N9RJIqE&amp;__tn__=*NK-R"/>
              </a:rPr>
              <a:t>#ProLifeMeansProChild</a:t>
            </a:r>
          </a:p>
          <a:p>
            <a:pPr algn="ctr">
              <a:lnSpc>
                <a:spcPts val="1805"/>
              </a:lnSpc>
              <a:spcBef>
                <a:spcPct val="0"/>
              </a:spcBef>
            </a:pPr>
            <a:endParaRPr lang="en-US" sz="1074" u="sng">
              <a:solidFill>
                <a:srgbClr val="051D40"/>
              </a:solidFill>
              <a:latin typeface="Nunito Sans"/>
              <a:ea typeface="Nunito Sans"/>
              <a:cs typeface="Nunito Sans"/>
              <a:sym typeface="Nunito Sans"/>
              <a:hlinkClick r:id="rId6" tooltip="https://www.facebook.com/hashtag/prolifemeansprochild?__eep__=6&amp;__cft__[0]=AZWTOEc9PRhT_0zYbFrhRKW6bRv3U4Z1o2Ryd9bgKJPnDFFeGMXqo4VlJLOfl_ghoPc4EXjyvs_57V1Xswok5uyToQkBPP2ke9M4YxAIWdpSPPlH30RpvTBl8WT2N9RJIqE&amp;__tn__=*NK-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F7FF"/>
        </a:solidFill>
        <a:effectLst/>
      </p:bgPr>
    </p:bg>
    <p:spTree>
      <p:nvGrpSpPr>
        <p:cNvPr id="1" name=""/>
        <p:cNvGrpSpPr/>
        <p:nvPr/>
      </p:nvGrpSpPr>
      <p:grpSpPr>
        <a:xfrm>
          <a:off x="0" y="0"/>
          <a:ext cx="0" cy="0"/>
          <a:chOff x="0" y="0"/>
          <a:chExt cx="0" cy="0"/>
        </a:xfrm>
      </p:grpSpPr>
      <p:sp>
        <p:nvSpPr>
          <p:cNvPr id="2" name="Freeform 2"/>
          <p:cNvSpPr/>
          <p:nvPr/>
        </p:nvSpPr>
        <p:spPr>
          <a:xfrm>
            <a:off x="7641232" y="4870493"/>
            <a:ext cx="4212034" cy="4206769"/>
          </a:xfrm>
          <a:custGeom>
            <a:avLst/>
            <a:gdLst/>
            <a:ahLst/>
            <a:cxnLst/>
            <a:rect l="l" t="t" r="r" b="b"/>
            <a:pathLst>
              <a:path w="8424068" h="8413538">
                <a:moveTo>
                  <a:pt x="0" y="0"/>
                </a:moveTo>
                <a:lnTo>
                  <a:pt x="8424068" y="0"/>
                </a:lnTo>
                <a:lnTo>
                  <a:pt x="8424068" y="8413538"/>
                </a:lnTo>
                <a:lnTo>
                  <a:pt x="0" y="84135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387234" y="-2261206"/>
            <a:ext cx="4212034" cy="4206769"/>
          </a:xfrm>
          <a:custGeom>
            <a:avLst/>
            <a:gdLst/>
            <a:ahLst/>
            <a:cxnLst/>
            <a:rect l="l" t="t" r="r" b="b"/>
            <a:pathLst>
              <a:path w="8424068" h="8413538">
                <a:moveTo>
                  <a:pt x="0" y="0"/>
                </a:moveTo>
                <a:lnTo>
                  <a:pt x="8424068" y="0"/>
                </a:lnTo>
                <a:lnTo>
                  <a:pt x="8424068" y="8413539"/>
                </a:lnTo>
                <a:lnTo>
                  <a:pt x="0" y="84135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1218926" y="1564286"/>
            <a:ext cx="6706150" cy="807913"/>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6000"/>
              </a:lnSpc>
            </a:pPr>
            <a:r>
              <a:rPr lang="en-US" sz="6000">
                <a:solidFill>
                  <a:srgbClr val="051D40"/>
                </a:solidFill>
                <a:latin typeface="Adobe Caslon Pro 1"/>
                <a:ea typeface="Adobe Caslon Pro 1"/>
                <a:cs typeface="Adobe Caslon Pro 1"/>
                <a:sym typeface="Adobe Caslon Pro 1"/>
              </a:rPr>
              <a:t>Why This Worked:</a:t>
            </a:r>
          </a:p>
        </p:txBody>
      </p:sp>
      <p:grpSp>
        <p:nvGrpSpPr>
          <p:cNvPr id="5" name="Group 5"/>
          <p:cNvGrpSpPr/>
          <p:nvPr/>
        </p:nvGrpSpPr>
        <p:grpSpPr>
          <a:xfrm>
            <a:off x="1077681" y="2631086"/>
            <a:ext cx="6988638" cy="553738"/>
            <a:chOff x="0" y="0"/>
            <a:chExt cx="3681258" cy="291681"/>
          </a:xfrm>
        </p:grpSpPr>
        <p:sp>
          <p:nvSpPr>
            <p:cNvPr id="6" name="Freeform 6"/>
            <p:cNvSpPr/>
            <p:nvPr/>
          </p:nvSpPr>
          <p:spPr>
            <a:xfrm>
              <a:off x="0" y="0"/>
              <a:ext cx="3681257" cy="291681"/>
            </a:xfrm>
            <a:custGeom>
              <a:avLst/>
              <a:gdLst/>
              <a:ahLst/>
              <a:cxnLst/>
              <a:rect l="l" t="t" r="r" b="b"/>
              <a:pathLst>
                <a:path w="3681257" h="291681">
                  <a:moveTo>
                    <a:pt x="28249" y="0"/>
                  </a:moveTo>
                  <a:lnTo>
                    <a:pt x="3653009" y="0"/>
                  </a:lnTo>
                  <a:cubicBezTo>
                    <a:pt x="3660501" y="0"/>
                    <a:pt x="3667686" y="2976"/>
                    <a:pt x="3672984" y="8274"/>
                  </a:cubicBezTo>
                  <a:cubicBezTo>
                    <a:pt x="3678281" y="13571"/>
                    <a:pt x="3681257" y="20757"/>
                    <a:pt x="3681257" y="28249"/>
                  </a:cubicBezTo>
                  <a:lnTo>
                    <a:pt x="3681257" y="263432"/>
                  </a:lnTo>
                  <a:cubicBezTo>
                    <a:pt x="3681257" y="270924"/>
                    <a:pt x="3678281" y="278110"/>
                    <a:pt x="3672984" y="283407"/>
                  </a:cubicBezTo>
                  <a:cubicBezTo>
                    <a:pt x="3667686" y="288705"/>
                    <a:pt x="3660501" y="291681"/>
                    <a:pt x="3653009" y="291681"/>
                  </a:cubicBezTo>
                  <a:lnTo>
                    <a:pt x="28249" y="291681"/>
                  </a:lnTo>
                  <a:cubicBezTo>
                    <a:pt x="20757" y="291681"/>
                    <a:pt x="13571" y="288705"/>
                    <a:pt x="8274" y="283407"/>
                  </a:cubicBezTo>
                  <a:cubicBezTo>
                    <a:pt x="2976" y="278110"/>
                    <a:pt x="0" y="270924"/>
                    <a:pt x="0" y="263432"/>
                  </a:cubicBezTo>
                  <a:lnTo>
                    <a:pt x="0" y="28249"/>
                  </a:lnTo>
                  <a:cubicBezTo>
                    <a:pt x="0" y="20757"/>
                    <a:pt x="2976" y="13571"/>
                    <a:pt x="8274" y="8274"/>
                  </a:cubicBezTo>
                  <a:cubicBezTo>
                    <a:pt x="13571" y="2976"/>
                    <a:pt x="20757" y="0"/>
                    <a:pt x="28249" y="0"/>
                  </a:cubicBezTo>
                  <a:close/>
                </a:path>
              </a:pathLst>
            </a:custGeom>
            <a:solidFill>
              <a:srgbClr val="000000">
                <a:alpha val="0"/>
              </a:srgbClr>
            </a:solidFill>
            <a:ln w="38100" cap="rnd">
              <a:solidFill>
                <a:srgbClr val="B1D4E0"/>
              </a:solidFill>
              <a:prstDash val="solid"/>
              <a:round/>
            </a:ln>
          </p:spPr>
        </p:sp>
        <p:sp>
          <p:nvSpPr>
            <p:cNvPr id="7" name="TextBox 7"/>
            <p:cNvSpPr txBox="1"/>
            <p:nvPr/>
          </p:nvSpPr>
          <p:spPr>
            <a:xfrm>
              <a:off x="0" y="-38100"/>
              <a:ext cx="3681258" cy="329781"/>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330"/>
                </a:lnSpc>
                <a:spcBef>
                  <a:spcPct val="0"/>
                </a:spcBef>
              </a:pPr>
              <a:endParaRPr sz="504"/>
            </a:p>
          </p:txBody>
        </p:sp>
      </p:grpSp>
      <p:sp>
        <p:nvSpPr>
          <p:cNvPr id="8" name="TextBox 8"/>
          <p:cNvSpPr txBox="1"/>
          <p:nvPr/>
        </p:nvSpPr>
        <p:spPr>
          <a:xfrm>
            <a:off x="1479965" y="2782427"/>
            <a:ext cx="6184071" cy="807913"/>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100"/>
              </a:lnSpc>
            </a:pPr>
            <a:r>
              <a:rPr lang="en-US" sz="1750">
                <a:solidFill>
                  <a:srgbClr val="051D40"/>
                </a:solidFill>
                <a:latin typeface="Nunito Sans"/>
                <a:ea typeface="Nunito Sans"/>
                <a:cs typeface="Nunito Sans"/>
                <a:sym typeface="Nunito Sans"/>
              </a:rPr>
              <a:t>-Strong Opening Line- I am heartbroken and angry</a:t>
            </a:r>
          </a:p>
          <a:p>
            <a:pPr algn="ctr">
              <a:lnSpc>
                <a:spcPts val="2100"/>
              </a:lnSpc>
            </a:pPr>
            <a:endParaRPr lang="en-US" sz="1750">
              <a:solidFill>
                <a:srgbClr val="051D40"/>
              </a:solidFill>
              <a:latin typeface="Nunito Sans"/>
              <a:ea typeface="Nunito Sans"/>
              <a:cs typeface="Nunito Sans"/>
              <a:sym typeface="Nunito Sans"/>
            </a:endParaRPr>
          </a:p>
          <a:p>
            <a:pPr algn="ctr">
              <a:lnSpc>
                <a:spcPts val="2100"/>
              </a:lnSpc>
            </a:pPr>
            <a:endParaRPr lang="en-US" sz="1750">
              <a:solidFill>
                <a:srgbClr val="051D40"/>
              </a:solidFill>
              <a:latin typeface="Nunito Sans"/>
              <a:ea typeface="Nunito Sans"/>
              <a:cs typeface="Nunito Sans"/>
              <a:sym typeface="Nunito Sans"/>
            </a:endParaRPr>
          </a:p>
        </p:txBody>
      </p:sp>
      <p:grpSp>
        <p:nvGrpSpPr>
          <p:cNvPr id="9" name="Group 9"/>
          <p:cNvGrpSpPr/>
          <p:nvPr/>
        </p:nvGrpSpPr>
        <p:grpSpPr>
          <a:xfrm>
            <a:off x="1077681" y="3332462"/>
            <a:ext cx="6997547" cy="667234"/>
            <a:chOff x="0" y="0"/>
            <a:chExt cx="3892375" cy="334263"/>
          </a:xfrm>
        </p:grpSpPr>
        <p:sp>
          <p:nvSpPr>
            <p:cNvPr id="10" name="Freeform 10"/>
            <p:cNvSpPr/>
            <p:nvPr/>
          </p:nvSpPr>
          <p:spPr>
            <a:xfrm>
              <a:off x="0" y="0"/>
              <a:ext cx="3892375" cy="334263"/>
            </a:xfrm>
            <a:custGeom>
              <a:avLst/>
              <a:gdLst/>
              <a:ahLst/>
              <a:cxnLst/>
              <a:rect l="l" t="t" r="r" b="b"/>
              <a:pathLst>
                <a:path w="3892375" h="334263">
                  <a:moveTo>
                    <a:pt x="26716" y="0"/>
                  </a:moveTo>
                  <a:lnTo>
                    <a:pt x="3865659" y="0"/>
                  </a:lnTo>
                  <a:cubicBezTo>
                    <a:pt x="3880414" y="0"/>
                    <a:pt x="3892375" y="11961"/>
                    <a:pt x="3892375" y="26716"/>
                  </a:cubicBezTo>
                  <a:lnTo>
                    <a:pt x="3892375" y="307546"/>
                  </a:lnTo>
                  <a:cubicBezTo>
                    <a:pt x="3892375" y="322301"/>
                    <a:pt x="3880414" y="334263"/>
                    <a:pt x="3865659" y="334263"/>
                  </a:cubicBezTo>
                  <a:lnTo>
                    <a:pt x="26716" y="334263"/>
                  </a:lnTo>
                  <a:cubicBezTo>
                    <a:pt x="11961" y="334263"/>
                    <a:pt x="0" y="322301"/>
                    <a:pt x="0" y="307546"/>
                  </a:cubicBezTo>
                  <a:lnTo>
                    <a:pt x="0" y="26716"/>
                  </a:lnTo>
                  <a:cubicBezTo>
                    <a:pt x="0" y="11961"/>
                    <a:pt x="11961" y="0"/>
                    <a:pt x="26716" y="0"/>
                  </a:cubicBezTo>
                  <a:close/>
                </a:path>
              </a:pathLst>
            </a:custGeom>
            <a:solidFill>
              <a:srgbClr val="000000">
                <a:alpha val="0"/>
              </a:srgbClr>
            </a:solidFill>
            <a:ln w="38100" cap="rnd">
              <a:solidFill>
                <a:srgbClr val="B1D4E0"/>
              </a:solidFill>
              <a:prstDash val="solid"/>
              <a:round/>
            </a:ln>
          </p:spPr>
        </p:sp>
        <p:sp>
          <p:nvSpPr>
            <p:cNvPr id="11" name="TextBox 11"/>
            <p:cNvSpPr txBox="1"/>
            <p:nvPr/>
          </p:nvSpPr>
          <p:spPr>
            <a:xfrm>
              <a:off x="0" y="-38100"/>
              <a:ext cx="3892375" cy="372363"/>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330"/>
                </a:lnSpc>
                <a:spcBef>
                  <a:spcPct val="0"/>
                </a:spcBef>
              </a:pPr>
              <a:endParaRPr sz="504"/>
            </a:p>
          </p:txBody>
        </p:sp>
      </p:grpSp>
      <p:sp>
        <p:nvSpPr>
          <p:cNvPr id="12" name="TextBox 12"/>
          <p:cNvSpPr txBox="1"/>
          <p:nvPr/>
        </p:nvSpPr>
        <p:spPr>
          <a:xfrm>
            <a:off x="1077681" y="3429000"/>
            <a:ext cx="7290437" cy="750847"/>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920"/>
              </a:lnSpc>
            </a:pPr>
            <a:r>
              <a:rPr lang="en-US" sz="1600" dirty="0">
                <a:solidFill>
                  <a:srgbClr val="051D40"/>
                </a:solidFill>
                <a:latin typeface="Nunito Sans"/>
                <a:ea typeface="Nunito Sans"/>
                <a:cs typeface="Nunito Sans"/>
                <a:sym typeface="Nunito Sans"/>
              </a:rPr>
              <a:t>Mass appeal- “As an Oklahoma father, born and raised in this great </a:t>
            </a:r>
            <a:endParaRPr lang="en-US" dirty="0">
              <a:solidFill>
                <a:srgbClr val="000000"/>
              </a:solidFill>
              <a:latin typeface="Calibri"/>
              <a:ea typeface="Calibri"/>
              <a:cs typeface="Calibri"/>
              <a:sym typeface="Nunito Sans"/>
            </a:endParaRPr>
          </a:p>
          <a:p>
            <a:pPr algn="ctr">
              <a:lnSpc>
                <a:spcPts val="1920"/>
              </a:lnSpc>
            </a:pPr>
            <a:r>
              <a:rPr lang="en-US" sz="1600" dirty="0">
                <a:solidFill>
                  <a:srgbClr val="051D40"/>
                </a:solidFill>
                <a:latin typeface="Nunito Sans"/>
                <a:ea typeface="Nunito Sans"/>
                <a:cs typeface="Nunito Sans"/>
                <a:sym typeface="Nunito Sans"/>
              </a:rPr>
              <a:t>state...” this appeals to his fellow Oklahoma citizens</a:t>
            </a:r>
            <a:endParaRPr lang="en-US" sz="1000" dirty="0">
              <a:ea typeface="Calibri"/>
              <a:cs typeface="Calibri"/>
            </a:endParaRPr>
          </a:p>
          <a:p>
            <a:pPr algn="ctr">
              <a:lnSpc>
                <a:spcPts val="2100"/>
              </a:lnSpc>
            </a:pPr>
            <a:endParaRPr lang="en-US" sz="1600">
              <a:solidFill>
                <a:srgbClr val="051D40"/>
              </a:solidFill>
              <a:latin typeface="Nunito Sans"/>
              <a:ea typeface="Nunito Sans"/>
              <a:cs typeface="Nunito Sans"/>
              <a:sym typeface="Nunito Sans"/>
            </a:endParaRPr>
          </a:p>
        </p:txBody>
      </p:sp>
      <p:grpSp>
        <p:nvGrpSpPr>
          <p:cNvPr id="13" name="Group 13"/>
          <p:cNvGrpSpPr/>
          <p:nvPr/>
        </p:nvGrpSpPr>
        <p:grpSpPr>
          <a:xfrm>
            <a:off x="1077681" y="4088267"/>
            <a:ext cx="6999523" cy="553738"/>
            <a:chOff x="0" y="0"/>
            <a:chExt cx="3681258" cy="291681"/>
          </a:xfrm>
        </p:grpSpPr>
        <p:sp>
          <p:nvSpPr>
            <p:cNvPr id="14" name="Freeform 14"/>
            <p:cNvSpPr/>
            <p:nvPr/>
          </p:nvSpPr>
          <p:spPr>
            <a:xfrm>
              <a:off x="0" y="0"/>
              <a:ext cx="3681257" cy="291681"/>
            </a:xfrm>
            <a:custGeom>
              <a:avLst/>
              <a:gdLst/>
              <a:ahLst/>
              <a:cxnLst/>
              <a:rect l="l" t="t" r="r" b="b"/>
              <a:pathLst>
                <a:path w="3681257" h="291681">
                  <a:moveTo>
                    <a:pt x="28249" y="0"/>
                  </a:moveTo>
                  <a:lnTo>
                    <a:pt x="3653009" y="0"/>
                  </a:lnTo>
                  <a:cubicBezTo>
                    <a:pt x="3660501" y="0"/>
                    <a:pt x="3667686" y="2976"/>
                    <a:pt x="3672984" y="8274"/>
                  </a:cubicBezTo>
                  <a:cubicBezTo>
                    <a:pt x="3678281" y="13571"/>
                    <a:pt x="3681257" y="20757"/>
                    <a:pt x="3681257" y="28249"/>
                  </a:cubicBezTo>
                  <a:lnTo>
                    <a:pt x="3681257" y="263432"/>
                  </a:lnTo>
                  <a:cubicBezTo>
                    <a:pt x="3681257" y="270924"/>
                    <a:pt x="3678281" y="278110"/>
                    <a:pt x="3672984" y="283407"/>
                  </a:cubicBezTo>
                  <a:cubicBezTo>
                    <a:pt x="3667686" y="288705"/>
                    <a:pt x="3660501" y="291681"/>
                    <a:pt x="3653009" y="291681"/>
                  </a:cubicBezTo>
                  <a:lnTo>
                    <a:pt x="28249" y="291681"/>
                  </a:lnTo>
                  <a:cubicBezTo>
                    <a:pt x="20757" y="291681"/>
                    <a:pt x="13571" y="288705"/>
                    <a:pt x="8274" y="283407"/>
                  </a:cubicBezTo>
                  <a:cubicBezTo>
                    <a:pt x="2976" y="278110"/>
                    <a:pt x="0" y="270924"/>
                    <a:pt x="0" y="263432"/>
                  </a:cubicBezTo>
                  <a:lnTo>
                    <a:pt x="0" y="28249"/>
                  </a:lnTo>
                  <a:cubicBezTo>
                    <a:pt x="0" y="20757"/>
                    <a:pt x="2976" y="13571"/>
                    <a:pt x="8274" y="8274"/>
                  </a:cubicBezTo>
                  <a:cubicBezTo>
                    <a:pt x="13571" y="2976"/>
                    <a:pt x="20757" y="0"/>
                    <a:pt x="28249" y="0"/>
                  </a:cubicBezTo>
                  <a:close/>
                </a:path>
              </a:pathLst>
            </a:custGeom>
            <a:solidFill>
              <a:srgbClr val="000000">
                <a:alpha val="0"/>
              </a:srgbClr>
            </a:solidFill>
            <a:ln w="38100" cap="rnd">
              <a:solidFill>
                <a:srgbClr val="B1D4E0"/>
              </a:solidFill>
              <a:prstDash val="solid"/>
              <a:round/>
            </a:ln>
          </p:spPr>
        </p:sp>
        <p:sp>
          <p:nvSpPr>
            <p:cNvPr id="15" name="TextBox 15"/>
            <p:cNvSpPr txBox="1"/>
            <p:nvPr/>
          </p:nvSpPr>
          <p:spPr>
            <a:xfrm>
              <a:off x="0" y="-38100"/>
              <a:ext cx="3681258" cy="329781"/>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330"/>
                </a:lnSpc>
                <a:spcBef>
                  <a:spcPct val="0"/>
                </a:spcBef>
              </a:pPr>
              <a:endParaRPr sz="504"/>
            </a:p>
          </p:txBody>
        </p:sp>
      </p:grpSp>
      <p:sp>
        <p:nvSpPr>
          <p:cNvPr id="16" name="TextBox 16"/>
          <p:cNvSpPr txBox="1"/>
          <p:nvPr/>
        </p:nvSpPr>
        <p:spPr>
          <a:xfrm>
            <a:off x="1479965" y="4216101"/>
            <a:ext cx="6184071" cy="538609"/>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100"/>
              </a:lnSpc>
            </a:pPr>
            <a:r>
              <a:rPr lang="en-US" sz="1750">
                <a:solidFill>
                  <a:srgbClr val="051D40"/>
                </a:solidFill>
                <a:latin typeface="Nunito Sans"/>
                <a:ea typeface="Nunito Sans"/>
                <a:cs typeface="Nunito Sans"/>
                <a:sym typeface="Nunito Sans"/>
              </a:rPr>
              <a:t>The specifics- “This bill proposes stripping PT, OT, ST…”</a:t>
            </a:r>
          </a:p>
          <a:p>
            <a:pPr algn="ctr">
              <a:lnSpc>
                <a:spcPts val="2100"/>
              </a:lnSpc>
            </a:pPr>
            <a:endParaRPr lang="en-US" sz="1750">
              <a:solidFill>
                <a:srgbClr val="051D40"/>
              </a:solidFill>
              <a:latin typeface="Nunito Sans"/>
              <a:ea typeface="Nunito Sans"/>
              <a:cs typeface="Nunito Sans"/>
              <a:sym typeface="Nunito Sans"/>
            </a:endParaRPr>
          </a:p>
        </p:txBody>
      </p:sp>
      <p:grpSp>
        <p:nvGrpSpPr>
          <p:cNvPr id="17" name="Group 17"/>
          <p:cNvGrpSpPr/>
          <p:nvPr/>
        </p:nvGrpSpPr>
        <p:grpSpPr>
          <a:xfrm>
            <a:off x="1077681" y="4735213"/>
            <a:ext cx="7015852" cy="553738"/>
            <a:chOff x="0" y="0"/>
            <a:chExt cx="3681258" cy="291681"/>
          </a:xfrm>
        </p:grpSpPr>
        <p:sp>
          <p:nvSpPr>
            <p:cNvPr id="18" name="Freeform 18"/>
            <p:cNvSpPr/>
            <p:nvPr/>
          </p:nvSpPr>
          <p:spPr>
            <a:xfrm>
              <a:off x="0" y="0"/>
              <a:ext cx="3681257" cy="291681"/>
            </a:xfrm>
            <a:custGeom>
              <a:avLst/>
              <a:gdLst/>
              <a:ahLst/>
              <a:cxnLst/>
              <a:rect l="l" t="t" r="r" b="b"/>
              <a:pathLst>
                <a:path w="3681257" h="291681">
                  <a:moveTo>
                    <a:pt x="28249" y="0"/>
                  </a:moveTo>
                  <a:lnTo>
                    <a:pt x="3653009" y="0"/>
                  </a:lnTo>
                  <a:cubicBezTo>
                    <a:pt x="3660501" y="0"/>
                    <a:pt x="3667686" y="2976"/>
                    <a:pt x="3672984" y="8274"/>
                  </a:cubicBezTo>
                  <a:cubicBezTo>
                    <a:pt x="3678281" y="13571"/>
                    <a:pt x="3681257" y="20757"/>
                    <a:pt x="3681257" y="28249"/>
                  </a:cubicBezTo>
                  <a:lnTo>
                    <a:pt x="3681257" y="263432"/>
                  </a:lnTo>
                  <a:cubicBezTo>
                    <a:pt x="3681257" y="270924"/>
                    <a:pt x="3678281" y="278110"/>
                    <a:pt x="3672984" y="283407"/>
                  </a:cubicBezTo>
                  <a:cubicBezTo>
                    <a:pt x="3667686" y="288705"/>
                    <a:pt x="3660501" y="291681"/>
                    <a:pt x="3653009" y="291681"/>
                  </a:cubicBezTo>
                  <a:lnTo>
                    <a:pt x="28249" y="291681"/>
                  </a:lnTo>
                  <a:cubicBezTo>
                    <a:pt x="20757" y="291681"/>
                    <a:pt x="13571" y="288705"/>
                    <a:pt x="8274" y="283407"/>
                  </a:cubicBezTo>
                  <a:cubicBezTo>
                    <a:pt x="2976" y="278110"/>
                    <a:pt x="0" y="270924"/>
                    <a:pt x="0" y="263432"/>
                  </a:cubicBezTo>
                  <a:lnTo>
                    <a:pt x="0" y="28249"/>
                  </a:lnTo>
                  <a:cubicBezTo>
                    <a:pt x="0" y="20757"/>
                    <a:pt x="2976" y="13571"/>
                    <a:pt x="8274" y="8274"/>
                  </a:cubicBezTo>
                  <a:cubicBezTo>
                    <a:pt x="13571" y="2976"/>
                    <a:pt x="20757" y="0"/>
                    <a:pt x="28249" y="0"/>
                  </a:cubicBezTo>
                  <a:close/>
                </a:path>
              </a:pathLst>
            </a:custGeom>
            <a:solidFill>
              <a:srgbClr val="000000">
                <a:alpha val="0"/>
              </a:srgbClr>
            </a:solidFill>
            <a:ln w="38100" cap="rnd">
              <a:solidFill>
                <a:srgbClr val="B1D4E0"/>
              </a:solidFill>
              <a:prstDash val="solid"/>
              <a:round/>
            </a:ln>
          </p:spPr>
        </p:sp>
        <p:sp>
          <p:nvSpPr>
            <p:cNvPr id="19" name="TextBox 19"/>
            <p:cNvSpPr txBox="1"/>
            <p:nvPr/>
          </p:nvSpPr>
          <p:spPr>
            <a:xfrm>
              <a:off x="0" y="-38100"/>
              <a:ext cx="3681258" cy="329781"/>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330"/>
                </a:lnSpc>
                <a:spcBef>
                  <a:spcPct val="0"/>
                </a:spcBef>
              </a:pPr>
              <a:endParaRPr sz="504"/>
            </a:p>
          </p:txBody>
        </p:sp>
      </p:grpSp>
      <p:sp>
        <p:nvSpPr>
          <p:cNvPr id="20" name="TextBox 20"/>
          <p:cNvSpPr txBox="1"/>
          <p:nvPr/>
        </p:nvSpPr>
        <p:spPr>
          <a:xfrm>
            <a:off x="1457161" y="4739976"/>
            <a:ext cx="6184071" cy="807913"/>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100"/>
              </a:lnSpc>
            </a:pPr>
            <a:r>
              <a:rPr lang="en-US" sz="1750">
                <a:solidFill>
                  <a:srgbClr val="051D40"/>
                </a:solidFill>
                <a:latin typeface="Nunito Sans"/>
                <a:ea typeface="Nunito Sans"/>
                <a:cs typeface="Nunito Sans"/>
                <a:sym typeface="Nunito Sans"/>
              </a:rPr>
              <a:t>The killer- “This is not about budget efficiency. This is about neglect.”</a:t>
            </a:r>
          </a:p>
          <a:p>
            <a:pPr algn="ctr">
              <a:lnSpc>
                <a:spcPts val="2100"/>
              </a:lnSpc>
            </a:pPr>
            <a:endParaRPr lang="en-US" sz="1750">
              <a:solidFill>
                <a:srgbClr val="051D40"/>
              </a:solidFill>
              <a:latin typeface="Nunito Sans"/>
              <a:ea typeface="Nunito Sans"/>
              <a:cs typeface="Nunito Sans"/>
              <a:sym typeface="Nunito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F7FF"/>
        </a:solidFill>
        <a:effectLst/>
      </p:bgPr>
    </p:bg>
    <p:spTree>
      <p:nvGrpSpPr>
        <p:cNvPr id="1" name=""/>
        <p:cNvGrpSpPr/>
        <p:nvPr/>
      </p:nvGrpSpPr>
      <p:grpSpPr>
        <a:xfrm>
          <a:off x="0" y="0"/>
          <a:ext cx="0" cy="0"/>
          <a:chOff x="0" y="0"/>
          <a:chExt cx="0" cy="0"/>
        </a:xfrm>
      </p:grpSpPr>
      <p:sp>
        <p:nvSpPr>
          <p:cNvPr id="2" name="Freeform 2"/>
          <p:cNvSpPr/>
          <p:nvPr/>
        </p:nvSpPr>
        <p:spPr>
          <a:xfrm>
            <a:off x="7641232" y="4870493"/>
            <a:ext cx="4212034" cy="4206769"/>
          </a:xfrm>
          <a:custGeom>
            <a:avLst/>
            <a:gdLst/>
            <a:ahLst/>
            <a:cxnLst/>
            <a:rect l="l" t="t" r="r" b="b"/>
            <a:pathLst>
              <a:path w="8424068" h="8413538">
                <a:moveTo>
                  <a:pt x="0" y="0"/>
                </a:moveTo>
                <a:lnTo>
                  <a:pt x="8424068" y="0"/>
                </a:lnTo>
                <a:lnTo>
                  <a:pt x="8424068" y="8413538"/>
                </a:lnTo>
                <a:lnTo>
                  <a:pt x="0" y="84135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387234" y="-2261206"/>
            <a:ext cx="4212034" cy="4206769"/>
          </a:xfrm>
          <a:custGeom>
            <a:avLst/>
            <a:gdLst/>
            <a:ahLst/>
            <a:cxnLst/>
            <a:rect l="l" t="t" r="r" b="b"/>
            <a:pathLst>
              <a:path w="8424068" h="8413538">
                <a:moveTo>
                  <a:pt x="0" y="0"/>
                </a:moveTo>
                <a:lnTo>
                  <a:pt x="8424068" y="0"/>
                </a:lnTo>
                <a:lnTo>
                  <a:pt x="8424068" y="8413539"/>
                </a:lnTo>
                <a:lnTo>
                  <a:pt x="0" y="84135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1218926" y="1564286"/>
            <a:ext cx="6706150" cy="807913"/>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6000"/>
              </a:lnSpc>
            </a:pPr>
            <a:r>
              <a:rPr lang="en-US" sz="6000">
                <a:solidFill>
                  <a:srgbClr val="051D40"/>
                </a:solidFill>
                <a:latin typeface="Adobe Caslon Pro 1"/>
                <a:ea typeface="Adobe Caslon Pro 1"/>
                <a:cs typeface="Adobe Caslon Pro 1"/>
                <a:sym typeface="Adobe Caslon Pro 1"/>
              </a:rPr>
              <a:t>Why This Worked:</a:t>
            </a:r>
          </a:p>
        </p:txBody>
      </p:sp>
      <p:grpSp>
        <p:nvGrpSpPr>
          <p:cNvPr id="5" name="Group 5"/>
          <p:cNvGrpSpPr/>
          <p:nvPr/>
        </p:nvGrpSpPr>
        <p:grpSpPr>
          <a:xfrm>
            <a:off x="1077681" y="2631086"/>
            <a:ext cx="6988638" cy="553738"/>
            <a:chOff x="0" y="0"/>
            <a:chExt cx="3681258" cy="291681"/>
          </a:xfrm>
        </p:grpSpPr>
        <p:sp>
          <p:nvSpPr>
            <p:cNvPr id="6" name="Freeform 6"/>
            <p:cNvSpPr/>
            <p:nvPr/>
          </p:nvSpPr>
          <p:spPr>
            <a:xfrm>
              <a:off x="0" y="0"/>
              <a:ext cx="3681257" cy="291681"/>
            </a:xfrm>
            <a:custGeom>
              <a:avLst/>
              <a:gdLst/>
              <a:ahLst/>
              <a:cxnLst/>
              <a:rect l="l" t="t" r="r" b="b"/>
              <a:pathLst>
                <a:path w="3681257" h="291681">
                  <a:moveTo>
                    <a:pt x="28249" y="0"/>
                  </a:moveTo>
                  <a:lnTo>
                    <a:pt x="3653009" y="0"/>
                  </a:lnTo>
                  <a:cubicBezTo>
                    <a:pt x="3660501" y="0"/>
                    <a:pt x="3667686" y="2976"/>
                    <a:pt x="3672984" y="8274"/>
                  </a:cubicBezTo>
                  <a:cubicBezTo>
                    <a:pt x="3678281" y="13571"/>
                    <a:pt x="3681257" y="20757"/>
                    <a:pt x="3681257" y="28249"/>
                  </a:cubicBezTo>
                  <a:lnTo>
                    <a:pt x="3681257" y="263432"/>
                  </a:lnTo>
                  <a:cubicBezTo>
                    <a:pt x="3681257" y="270924"/>
                    <a:pt x="3678281" y="278110"/>
                    <a:pt x="3672984" y="283407"/>
                  </a:cubicBezTo>
                  <a:cubicBezTo>
                    <a:pt x="3667686" y="288705"/>
                    <a:pt x="3660501" y="291681"/>
                    <a:pt x="3653009" y="291681"/>
                  </a:cubicBezTo>
                  <a:lnTo>
                    <a:pt x="28249" y="291681"/>
                  </a:lnTo>
                  <a:cubicBezTo>
                    <a:pt x="20757" y="291681"/>
                    <a:pt x="13571" y="288705"/>
                    <a:pt x="8274" y="283407"/>
                  </a:cubicBezTo>
                  <a:cubicBezTo>
                    <a:pt x="2976" y="278110"/>
                    <a:pt x="0" y="270924"/>
                    <a:pt x="0" y="263432"/>
                  </a:cubicBezTo>
                  <a:lnTo>
                    <a:pt x="0" y="28249"/>
                  </a:lnTo>
                  <a:cubicBezTo>
                    <a:pt x="0" y="20757"/>
                    <a:pt x="2976" y="13571"/>
                    <a:pt x="8274" y="8274"/>
                  </a:cubicBezTo>
                  <a:cubicBezTo>
                    <a:pt x="13571" y="2976"/>
                    <a:pt x="20757" y="0"/>
                    <a:pt x="28249" y="0"/>
                  </a:cubicBezTo>
                  <a:close/>
                </a:path>
              </a:pathLst>
            </a:custGeom>
            <a:solidFill>
              <a:srgbClr val="000000">
                <a:alpha val="0"/>
              </a:srgbClr>
            </a:solidFill>
            <a:ln w="38100" cap="rnd">
              <a:solidFill>
                <a:srgbClr val="B1D4E0"/>
              </a:solidFill>
              <a:prstDash val="solid"/>
              <a:round/>
            </a:ln>
          </p:spPr>
        </p:sp>
        <p:sp>
          <p:nvSpPr>
            <p:cNvPr id="7" name="TextBox 7"/>
            <p:cNvSpPr txBox="1"/>
            <p:nvPr/>
          </p:nvSpPr>
          <p:spPr>
            <a:xfrm>
              <a:off x="0" y="-38100"/>
              <a:ext cx="3681258" cy="329781"/>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330"/>
                </a:lnSpc>
                <a:spcBef>
                  <a:spcPct val="0"/>
                </a:spcBef>
              </a:pPr>
              <a:endParaRPr sz="504"/>
            </a:p>
          </p:txBody>
        </p:sp>
      </p:grpSp>
      <p:sp>
        <p:nvSpPr>
          <p:cNvPr id="8" name="TextBox 8"/>
          <p:cNvSpPr txBox="1"/>
          <p:nvPr/>
        </p:nvSpPr>
        <p:spPr>
          <a:xfrm>
            <a:off x="1457161" y="2647950"/>
            <a:ext cx="6184071" cy="807913"/>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100"/>
              </a:lnSpc>
            </a:pPr>
            <a:r>
              <a:rPr lang="en-US" sz="1750">
                <a:solidFill>
                  <a:srgbClr val="051D40"/>
                </a:solidFill>
                <a:latin typeface="Nunito Sans"/>
                <a:ea typeface="Nunito Sans"/>
                <a:cs typeface="Nunito Sans"/>
                <a:sym typeface="Nunito Sans"/>
              </a:rPr>
              <a:t>-The education: “These services aren’t just “extras” or “luxuries.” They are lifelines.”</a:t>
            </a:r>
          </a:p>
          <a:p>
            <a:pPr algn="ctr">
              <a:lnSpc>
                <a:spcPts val="2100"/>
              </a:lnSpc>
            </a:pPr>
            <a:endParaRPr lang="en-US" sz="1750">
              <a:solidFill>
                <a:srgbClr val="051D40"/>
              </a:solidFill>
              <a:latin typeface="Nunito Sans"/>
              <a:ea typeface="Nunito Sans"/>
              <a:cs typeface="Nunito Sans"/>
              <a:sym typeface="Nunito Sans"/>
            </a:endParaRPr>
          </a:p>
        </p:txBody>
      </p:sp>
      <p:grpSp>
        <p:nvGrpSpPr>
          <p:cNvPr id="9" name="Group 9"/>
          <p:cNvGrpSpPr/>
          <p:nvPr/>
        </p:nvGrpSpPr>
        <p:grpSpPr>
          <a:xfrm>
            <a:off x="1077681" y="3332462"/>
            <a:ext cx="6988638" cy="553738"/>
            <a:chOff x="0" y="0"/>
            <a:chExt cx="3681258" cy="291681"/>
          </a:xfrm>
        </p:grpSpPr>
        <p:sp>
          <p:nvSpPr>
            <p:cNvPr id="10" name="Freeform 10"/>
            <p:cNvSpPr/>
            <p:nvPr/>
          </p:nvSpPr>
          <p:spPr>
            <a:xfrm>
              <a:off x="0" y="0"/>
              <a:ext cx="3681257" cy="291681"/>
            </a:xfrm>
            <a:custGeom>
              <a:avLst/>
              <a:gdLst/>
              <a:ahLst/>
              <a:cxnLst/>
              <a:rect l="l" t="t" r="r" b="b"/>
              <a:pathLst>
                <a:path w="3681257" h="291681">
                  <a:moveTo>
                    <a:pt x="28249" y="0"/>
                  </a:moveTo>
                  <a:lnTo>
                    <a:pt x="3653009" y="0"/>
                  </a:lnTo>
                  <a:cubicBezTo>
                    <a:pt x="3660501" y="0"/>
                    <a:pt x="3667686" y="2976"/>
                    <a:pt x="3672984" y="8274"/>
                  </a:cubicBezTo>
                  <a:cubicBezTo>
                    <a:pt x="3678281" y="13571"/>
                    <a:pt x="3681257" y="20757"/>
                    <a:pt x="3681257" y="28249"/>
                  </a:cubicBezTo>
                  <a:lnTo>
                    <a:pt x="3681257" y="263432"/>
                  </a:lnTo>
                  <a:cubicBezTo>
                    <a:pt x="3681257" y="270924"/>
                    <a:pt x="3678281" y="278110"/>
                    <a:pt x="3672984" y="283407"/>
                  </a:cubicBezTo>
                  <a:cubicBezTo>
                    <a:pt x="3667686" y="288705"/>
                    <a:pt x="3660501" y="291681"/>
                    <a:pt x="3653009" y="291681"/>
                  </a:cubicBezTo>
                  <a:lnTo>
                    <a:pt x="28249" y="291681"/>
                  </a:lnTo>
                  <a:cubicBezTo>
                    <a:pt x="20757" y="291681"/>
                    <a:pt x="13571" y="288705"/>
                    <a:pt x="8274" y="283407"/>
                  </a:cubicBezTo>
                  <a:cubicBezTo>
                    <a:pt x="2976" y="278110"/>
                    <a:pt x="0" y="270924"/>
                    <a:pt x="0" y="263432"/>
                  </a:cubicBezTo>
                  <a:lnTo>
                    <a:pt x="0" y="28249"/>
                  </a:lnTo>
                  <a:cubicBezTo>
                    <a:pt x="0" y="20757"/>
                    <a:pt x="2976" y="13571"/>
                    <a:pt x="8274" y="8274"/>
                  </a:cubicBezTo>
                  <a:cubicBezTo>
                    <a:pt x="13571" y="2976"/>
                    <a:pt x="20757" y="0"/>
                    <a:pt x="28249" y="0"/>
                  </a:cubicBezTo>
                  <a:close/>
                </a:path>
              </a:pathLst>
            </a:custGeom>
            <a:solidFill>
              <a:srgbClr val="000000">
                <a:alpha val="0"/>
              </a:srgbClr>
            </a:solidFill>
            <a:ln w="38100" cap="rnd">
              <a:solidFill>
                <a:srgbClr val="B1D4E0"/>
              </a:solidFill>
              <a:prstDash val="solid"/>
              <a:round/>
            </a:ln>
          </p:spPr>
        </p:sp>
        <p:sp>
          <p:nvSpPr>
            <p:cNvPr id="11" name="TextBox 11"/>
            <p:cNvSpPr txBox="1"/>
            <p:nvPr/>
          </p:nvSpPr>
          <p:spPr>
            <a:xfrm>
              <a:off x="0" y="-38100"/>
              <a:ext cx="3681258" cy="329781"/>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330"/>
                </a:lnSpc>
                <a:spcBef>
                  <a:spcPct val="0"/>
                </a:spcBef>
              </a:pPr>
              <a:endParaRPr sz="504"/>
            </a:p>
          </p:txBody>
        </p:sp>
      </p:grpSp>
      <p:sp>
        <p:nvSpPr>
          <p:cNvPr id="12" name="TextBox 12"/>
          <p:cNvSpPr txBox="1"/>
          <p:nvPr/>
        </p:nvSpPr>
        <p:spPr>
          <a:xfrm>
            <a:off x="1218926" y="3474244"/>
            <a:ext cx="6769084" cy="538609"/>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100"/>
              </a:lnSpc>
            </a:pPr>
            <a:r>
              <a:rPr lang="en-US" sz="1750">
                <a:solidFill>
                  <a:srgbClr val="051D40"/>
                </a:solidFill>
                <a:latin typeface="Nunito Sans"/>
                <a:ea typeface="Nunito Sans"/>
                <a:cs typeface="Nunito Sans"/>
                <a:sym typeface="Nunito Sans"/>
              </a:rPr>
              <a:t>The mass appeal: “This bill is a betrayal. It’s not who we are.”</a:t>
            </a:r>
          </a:p>
          <a:p>
            <a:pPr algn="ctr">
              <a:lnSpc>
                <a:spcPts val="2100"/>
              </a:lnSpc>
            </a:pPr>
            <a:endParaRPr lang="en-US" sz="1750">
              <a:solidFill>
                <a:srgbClr val="051D40"/>
              </a:solidFill>
              <a:latin typeface="Nunito Sans"/>
              <a:ea typeface="Nunito Sans"/>
              <a:cs typeface="Nunito Sans"/>
              <a:sym typeface="Nunito Sans"/>
            </a:endParaRPr>
          </a:p>
        </p:txBody>
      </p:sp>
      <p:grpSp>
        <p:nvGrpSpPr>
          <p:cNvPr id="13" name="Group 13"/>
          <p:cNvGrpSpPr/>
          <p:nvPr/>
        </p:nvGrpSpPr>
        <p:grpSpPr>
          <a:xfrm>
            <a:off x="1077681" y="4033838"/>
            <a:ext cx="6988638" cy="553738"/>
            <a:chOff x="0" y="0"/>
            <a:chExt cx="3681258" cy="291681"/>
          </a:xfrm>
        </p:grpSpPr>
        <p:sp>
          <p:nvSpPr>
            <p:cNvPr id="14" name="Freeform 14"/>
            <p:cNvSpPr/>
            <p:nvPr/>
          </p:nvSpPr>
          <p:spPr>
            <a:xfrm>
              <a:off x="0" y="0"/>
              <a:ext cx="3681257" cy="291681"/>
            </a:xfrm>
            <a:custGeom>
              <a:avLst/>
              <a:gdLst/>
              <a:ahLst/>
              <a:cxnLst/>
              <a:rect l="l" t="t" r="r" b="b"/>
              <a:pathLst>
                <a:path w="3681257" h="291681">
                  <a:moveTo>
                    <a:pt x="28249" y="0"/>
                  </a:moveTo>
                  <a:lnTo>
                    <a:pt x="3653009" y="0"/>
                  </a:lnTo>
                  <a:cubicBezTo>
                    <a:pt x="3660501" y="0"/>
                    <a:pt x="3667686" y="2976"/>
                    <a:pt x="3672984" y="8274"/>
                  </a:cubicBezTo>
                  <a:cubicBezTo>
                    <a:pt x="3678281" y="13571"/>
                    <a:pt x="3681257" y="20757"/>
                    <a:pt x="3681257" y="28249"/>
                  </a:cubicBezTo>
                  <a:lnTo>
                    <a:pt x="3681257" y="263432"/>
                  </a:lnTo>
                  <a:cubicBezTo>
                    <a:pt x="3681257" y="270924"/>
                    <a:pt x="3678281" y="278110"/>
                    <a:pt x="3672984" y="283407"/>
                  </a:cubicBezTo>
                  <a:cubicBezTo>
                    <a:pt x="3667686" y="288705"/>
                    <a:pt x="3660501" y="291681"/>
                    <a:pt x="3653009" y="291681"/>
                  </a:cubicBezTo>
                  <a:lnTo>
                    <a:pt x="28249" y="291681"/>
                  </a:lnTo>
                  <a:cubicBezTo>
                    <a:pt x="20757" y="291681"/>
                    <a:pt x="13571" y="288705"/>
                    <a:pt x="8274" y="283407"/>
                  </a:cubicBezTo>
                  <a:cubicBezTo>
                    <a:pt x="2976" y="278110"/>
                    <a:pt x="0" y="270924"/>
                    <a:pt x="0" y="263432"/>
                  </a:cubicBezTo>
                  <a:lnTo>
                    <a:pt x="0" y="28249"/>
                  </a:lnTo>
                  <a:cubicBezTo>
                    <a:pt x="0" y="20757"/>
                    <a:pt x="2976" y="13571"/>
                    <a:pt x="8274" y="8274"/>
                  </a:cubicBezTo>
                  <a:cubicBezTo>
                    <a:pt x="13571" y="2976"/>
                    <a:pt x="20757" y="0"/>
                    <a:pt x="28249" y="0"/>
                  </a:cubicBezTo>
                  <a:close/>
                </a:path>
              </a:pathLst>
            </a:custGeom>
            <a:solidFill>
              <a:srgbClr val="000000">
                <a:alpha val="0"/>
              </a:srgbClr>
            </a:solidFill>
            <a:ln w="38100" cap="rnd">
              <a:solidFill>
                <a:srgbClr val="B1D4E0"/>
              </a:solidFill>
              <a:prstDash val="solid"/>
              <a:round/>
            </a:ln>
          </p:spPr>
        </p:sp>
        <p:sp>
          <p:nvSpPr>
            <p:cNvPr id="15" name="TextBox 15"/>
            <p:cNvSpPr txBox="1"/>
            <p:nvPr/>
          </p:nvSpPr>
          <p:spPr>
            <a:xfrm>
              <a:off x="0" y="-38100"/>
              <a:ext cx="3681258" cy="329781"/>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330"/>
                </a:lnSpc>
                <a:spcBef>
                  <a:spcPct val="0"/>
                </a:spcBef>
              </a:pPr>
              <a:endParaRPr sz="504"/>
            </a:p>
          </p:txBody>
        </p:sp>
      </p:grpSp>
      <p:sp>
        <p:nvSpPr>
          <p:cNvPr id="16" name="TextBox 16"/>
          <p:cNvSpPr txBox="1"/>
          <p:nvPr/>
        </p:nvSpPr>
        <p:spPr>
          <a:xfrm>
            <a:off x="1479965" y="4185179"/>
            <a:ext cx="6184071" cy="538609"/>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100"/>
              </a:lnSpc>
            </a:pPr>
            <a:r>
              <a:rPr lang="en-US" sz="1750">
                <a:solidFill>
                  <a:srgbClr val="051D40"/>
                </a:solidFill>
                <a:latin typeface="Nunito Sans"/>
                <a:ea typeface="Nunito Sans"/>
                <a:cs typeface="Nunito Sans"/>
                <a:sym typeface="Nunito Sans"/>
              </a:rPr>
              <a:t>The closer: Reject SB1017. Protect our Kids. #NotoSB1017</a:t>
            </a:r>
          </a:p>
          <a:p>
            <a:pPr algn="ctr">
              <a:lnSpc>
                <a:spcPts val="2100"/>
              </a:lnSpc>
            </a:pPr>
            <a:endParaRPr lang="en-US" sz="1750">
              <a:solidFill>
                <a:srgbClr val="051D40"/>
              </a:solidFill>
              <a:latin typeface="Nunito Sans"/>
              <a:ea typeface="Nunito Sans"/>
              <a:cs typeface="Nunito Sans"/>
              <a:sym typeface="Nunito Sans"/>
            </a:endParaRPr>
          </a:p>
        </p:txBody>
      </p:sp>
      <p:grpSp>
        <p:nvGrpSpPr>
          <p:cNvPr id="17" name="Group 17"/>
          <p:cNvGrpSpPr/>
          <p:nvPr/>
        </p:nvGrpSpPr>
        <p:grpSpPr>
          <a:xfrm>
            <a:off x="1077681" y="4735213"/>
            <a:ext cx="6988638" cy="553738"/>
            <a:chOff x="0" y="0"/>
            <a:chExt cx="3681258" cy="291681"/>
          </a:xfrm>
        </p:grpSpPr>
        <p:sp>
          <p:nvSpPr>
            <p:cNvPr id="18" name="Freeform 18"/>
            <p:cNvSpPr/>
            <p:nvPr/>
          </p:nvSpPr>
          <p:spPr>
            <a:xfrm>
              <a:off x="0" y="0"/>
              <a:ext cx="3681257" cy="291681"/>
            </a:xfrm>
            <a:custGeom>
              <a:avLst/>
              <a:gdLst/>
              <a:ahLst/>
              <a:cxnLst/>
              <a:rect l="l" t="t" r="r" b="b"/>
              <a:pathLst>
                <a:path w="3681257" h="291681">
                  <a:moveTo>
                    <a:pt x="28249" y="0"/>
                  </a:moveTo>
                  <a:lnTo>
                    <a:pt x="3653009" y="0"/>
                  </a:lnTo>
                  <a:cubicBezTo>
                    <a:pt x="3660501" y="0"/>
                    <a:pt x="3667686" y="2976"/>
                    <a:pt x="3672984" y="8274"/>
                  </a:cubicBezTo>
                  <a:cubicBezTo>
                    <a:pt x="3678281" y="13571"/>
                    <a:pt x="3681257" y="20757"/>
                    <a:pt x="3681257" y="28249"/>
                  </a:cubicBezTo>
                  <a:lnTo>
                    <a:pt x="3681257" y="263432"/>
                  </a:lnTo>
                  <a:cubicBezTo>
                    <a:pt x="3681257" y="270924"/>
                    <a:pt x="3678281" y="278110"/>
                    <a:pt x="3672984" y="283407"/>
                  </a:cubicBezTo>
                  <a:cubicBezTo>
                    <a:pt x="3667686" y="288705"/>
                    <a:pt x="3660501" y="291681"/>
                    <a:pt x="3653009" y="291681"/>
                  </a:cubicBezTo>
                  <a:lnTo>
                    <a:pt x="28249" y="291681"/>
                  </a:lnTo>
                  <a:cubicBezTo>
                    <a:pt x="20757" y="291681"/>
                    <a:pt x="13571" y="288705"/>
                    <a:pt x="8274" y="283407"/>
                  </a:cubicBezTo>
                  <a:cubicBezTo>
                    <a:pt x="2976" y="278110"/>
                    <a:pt x="0" y="270924"/>
                    <a:pt x="0" y="263432"/>
                  </a:cubicBezTo>
                  <a:lnTo>
                    <a:pt x="0" y="28249"/>
                  </a:lnTo>
                  <a:cubicBezTo>
                    <a:pt x="0" y="20757"/>
                    <a:pt x="2976" y="13571"/>
                    <a:pt x="8274" y="8274"/>
                  </a:cubicBezTo>
                  <a:cubicBezTo>
                    <a:pt x="13571" y="2976"/>
                    <a:pt x="20757" y="0"/>
                    <a:pt x="28249" y="0"/>
                  </a:cubicBezTo>
                  <a:close/>
                </a:path>
              </a:pathLst>
            </a:custGeom>
            <a:solidFill>
              <a:srgbClr val="000000">
                <a:alpha val="0"/>
              </a:srgbClr>
            </a:solidFill>
            <a:ln w="38100" cap="rnd">
              <a:solidFill>
                <a:srgbClr val="B1D4E0"/>
              </a:solidFill>
              <a:prstDash val="solid"/>
              <a:round/>
            </a:ln>
          </p:spPr>
        </p:sp>
        <p:sp>
          <p:nvSpPr>
            <p:cNvPr id="19" name="TextBox 19"/>
            <p:cNvSpPr txBox="1"/>
            <p:nvPr/>
          </p:nvSpPr>
          <p:spPr>
            <a:xfrm>
              <a:off x="0" y="-38100"/>
              <a:ext cx="3681258" cy="329781"/>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330"/>
                </a:lnSpc>
                <a:spcBef>
                  <a:spcPct val="0"/>
                </a:spcBef>
              </a:pPr>
              <a:endParaRPr sz="504"/>
            </a:p>
          </p:txBody>
        </p:sp>
      </p:grpSp>
      <p:sp>
        <p:nvSpPr>
          <p:cNvPr id="20" name="TextBox 20"/>
          <p:cNvSpPr txBox="1"/>
          <p:nvPr/>
        </p:nvSpPr>
        <p:spPr>
          <a:xfrm>
            <a:off x="1479965" y="4886554"/>
            <a:ext cx="6184071" cy="269304"/>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100"/>
              </a:lnSpc>
            </a:pPr>
            <a:r>
              <a:rPr lang="en-US" sz="1750">
                <a:solidFill>
                  <a:srgbClr val="051D40"/>
                </a:solidFill>
                <a:latin typeface="Nunito Sans"/>
                <a:ea typeface="Nunito Sans"/>
                <a:cs typeface="Nunito Sans"/>
                <a:sym typeface="Nunito Sans"/>
              </a:rPr>
              <a:t>The picture!! It makes the conflict real and personal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F7FF"/>
        </a:solidFill>
        <a:effectLst/>
      </p:bgPr>
    </p:bg>
    <p:spTree>
      <p:nvGrpSpPr>
        <p:cNvPr id="1" name=""/>
        <p:cNvGrpSpPr/>
        <p:nvPr/>
      </p:nvGrpSpPr>
      <p:grpSpPr>
        <a:xfrm>
          <a:off x="0" y="0"/>
          <a:ext cx="0" cy="0"/>
          <a:chOff x="0" y="0"/>
          <a:chExt cx="0" cy="0"/>
        </a:xfrm>
      </p:grpSpPr>
      <p:sp>
        <p:nvSpPr>
          <p:cNvPr id="2" name="Freeform 2"/>
          <p:cNvSpPr/>
          <p:nvPr/>
        </p:nvSpPr>
        <p:spPr>
          <a:xfrm>
            <a:off x="7641232" y="4870493"/>
            <a:ext cx="4212034" cy="4206769"/>
          </a:xfrm>
          <a:custGeom>
            <a:avLst/>
            <a:gdLst/>
            <a:ahLst/>
            <a:cxnLst/>
            <a:rect l="l" t="t" r="r" b="b"/>
            <a:pathLst>
              <a:path w="8424068" h="8413538">
                <a:moveTo>
                  <a:pt x="0" y="0"/>
                </a:moveTo>
                <a:lnTo>
                  <a:pt x="8424068" y="0"/>
                </a:lnTo>
                <a:lnTo>
                  <a:pt x="8424068" y="8413538"/>
                </a:lnTo>
                <a:lnTo>
                  <a:pt x="0" y="84135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387234" y="-2261206"/>
            <a:ext cx="4212034" cy="4206769"/>
          </a:xfrm>
          <a:custGeom>
            <a:avLst/>
            <a:gdLst/>
            <a:ahLst/>
            <a:cxnLst/>
            <a:rect l="l" t="t" r="r" b="b"/>
            <a:pathLst>
              <a:path w="8424068" h="8413538">
                <a:moveTo>
                  <a:pt x="0" y="0"/>
                </a:moveTo>
                <a:lnTo>
                  <a:pt x="8424068" y="0"/>
                </a:lnTo>
                <a:lnTo>
                  <a:pt x="8424068" y="8413539"/>
                </a:lnTo>
                <a:lnTo>
                  <a:pt x="0" y="84135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1218926" y="1096502"/>
            <a:ext cx="6706150" cy="1524776"/>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5800"/>
              </a:lnSpc>
            </a:pPr>
            <a:r>
              <a:rPr lang="en-US" sz="5800">
                <a:solidFill>
                  <a:srgbClr val="051D40"/>
                </a:solidFill>
                <a:latin typeface="Adobe Caslon Pro 1"/>
                <a:ea typeface="Adobe Caslon Pro 1"/>
                <a:cs typeface="Adobe Caslon Pro 1"/>
                <a:sym typeface="Adobe Caslon Pro 1"/>
              </a:rPr>
              <a:t>How can you do something similar? </a:t>
            </a:r>
          </a:p>
        </p:txBody>
      </p:sp>
      <p:grpSp>
        <p:nvGrpSpPr>
          <p:cNvPr id="5" name="Group 5"/>
          <p:cNvGrpSpPr/>
          <p:nvPr/>
        </p:nvGrpSpPr>
        <p:grpSpPr>
          <a:xfrm>
            <a:off x="1077681" y="2631086"/>
            <a:ext cx="6988638" cy="553738"/>
            <a:chOff x="0" y="0"/>
            <a:chExt cx="3681258" cy="291681"/>
          </a:xfrm>
        </p:grpSpPr>
        <p:sp>
          <p:nvSpPr>
            <p:cNvPr id="6" name="Freeform 6"/>
            <p:cNvSpPr/>
            <p:nvPr/>
          </p:nvSpPr>
          <p:spPr>
            <a:xfrm>
              <a:off x="0" y="0"/>
              <a:ext cx="3681257" cy="291681"/>
            </a:xfrm>
            <a:custGeom>
              <a:avLst/>
              <a:gdLst/>
              <a:ahLst/>
              <a:cxnLst/>
              <a:rect l="l" t="t" r="r" b="b"/>
              <a:pathLst>
                <a:path w="3681257" h="291681">
                  <a:moveTo>
                    <a:pt x="28249" y="0"/>
                  </a:moveTo>
                  <a:lnTo>
                    <a:pt x="3653009" y="0"/>
                  </a:lnTo>
                  <a:cubicBezTo>
                    <a:pt x="3660501" y="0"/>
                    <a:pt x="3667686" y="2976"/>
                    <a:pt x="3672984" y="8274"/>
                  </a:cubicBezTo>
                  <a:cubicBezTo>
                    <a:pt x="3678281" y="13571"/>
                    <a:pt x="3681257" y="20757"/>
                    <a:pt x="3681257" y="28249"/>
                  </a:cubicBezTo>
                  <a:lnTo>
                    <a:pt x="3681257" y="263432"/>
                  </a:lnTo>
                  <a:cubicBezTo>
                    <a:pt x="3681257" y="270924"/>
                    <a:pt x="3678281" y="278110"/>
                    <a:pt x="3672984" y="283407"/>
                  </a:cubicBezTo>
                  <a:cubicBezTo>
                    <a:pt x="3667686" y="288705"/>
                    <a:pt x="3660501" y="291681"/>
                    <a:pt x="3653009" y="291681"/>
                  </a:cubicBezTo>
                  <a:lnTo>
                    <a:pt x="28249" y="291681"/>
                  </a:lnTo>
                  <a:cubicBezTo>
                    <a:pt x="20757" y="291681"/>
                    <a:pt x="13571" y="288705"/>
                    <a:pt x="8274" y="283407"/>
                  </a:cubicBezTo>
                  <a:cubicBezTo>
                    <a:pt x="2976" y="278110"/>
                    <a:pt x="0" y="270924"/>
                    <a:pt x="0" y="263432"/>
                  </a:cubicBezTo>
                  <a:lnTo>
                    <a:pt x="0" y="28249"/>
                  </a:lnTo>
                  <a:cubicBezTo>
                    <a:pt x="0" y="20757"/>
                    <a:pt x="2976" y="13571"/>
                    <a:pt x="8274" y="8274"/>
                  </a:cubicBezTo>
                  <a:cubicBezTo>
                    <a:pt x="13571" y="2976"/>
                    <a:pt x="20757" y="0"/>
                    <a:pt x="28249" y="0"/>
                  </a:cubicBezTo>
                  <a:close/>
                </a:path>
              </a:pathLst>
            </a:custGeom>
            <a:solidFill>
              <a:srgbClr val="000000">
                <a:alpha val="0"/>
              </a:srgbClr>
            </a:solidFill>
            <a:ln w="38100" cap="rnd">
              <a:solidFill>
                <a:srgbClr val="B1D4E0"/>
              </a:solidFill>
              <a:prstDash val="solid"/>
              <a:round/>
            </a:ln>
          </p:spPr>
        </p:sp>
        <p:sp>
          <p:nvSpPr>
            <p:cNvPr id="7" name="TextBox 7"/>
            <p:cNvSpPr txBox="1"/>
            <p:nvPr/>
          </p:nvSpPr>
          <p:spPr>
            <a:xfrm>
              <a:off x="0" y="-38100"/>
              <a:ext cx="3681258" cy="329781"/>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330"/>
                </a:lnSpc>
                <a:spcBef>
                  <a:spcPct val="0"/>
                </a:spcBef>
              </a:pPr>
              <a:endParaRPr sz="504"/>
            </a:p>
          </p:txBody>
        </p:sp>
      </p:grpSp>
      <p:sp>
        <p:nvSpPr>
          <p:cNvPr id="8" name="TextBox 8"/>
          <p:cNvSpPr txBox="1"/>
          <p:nvPr/>
        </p:nvSpPr>
        <p:spPr>
          <a:xfrm>
            <a:off x="1479965" y="2782427"/>
            <a:ext cx="6184071" cy="269304"/>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100"/>
              </a:lnSpc>
            </a:pPr>
            <a:r>
              <a:rPr lang="en-US" sz="1750">
                <a:solidFill>
                  <a:srgbClr val="051D40"/>
                </a:solidFill>
                <a:latin typeface="Nunito Sans"/>
                <a:ea typeface="Nunito Sans"/>
                <a:cs typeface="Nunito Sans"/>
                <a:sym typeface="Nunito Sans"/>
              </a:rPr>
              <a:t>-Write from the heart</a:t>
            </a:r>
          </a:p>
        </p:txBody>
      </p:sp>
      <p:grpSp>
        <p:nvGrpSpPr>
          <p:cNvPr id="9" name="Group 9"/>
          <p:cNvGrpSpPr/>
          <p:nvPr/>
        </p:nvGrpSpPr>
        <p:grpSpPr>
          <a:xfrm>
            <a:off x="1077681" y="3332462"/>
            <a:ext cx="6988638" cy="553738"/>
            <a:chOff x="0" y="0"/>
            <a:chExt cx="3681258" cy="291681"/>
          </a:xfrm>
        </p:grpSpPr>
        <p:sp>
          <p:nvSpPr>
            <p:cNvPr id="10" name="Freeform 10"/>
            <p:cNvSpPr/>
            <p:nvPr/>
          </p:nvSpPr>
          <p:spPr>
            <a:xfrm>
              <a:off x="0" y="0"/>
              <a:ext cx="3681257" cy="291681"/>
            </a:xfrm>
            <a:custGeom>
              <a:avLst/>
              <a:gdLst/>
              <a:ahLst/>
              <a:cxnLst/>
              <a:rect l="l" t="t" r="r" b="b"/>
              <a:pathLst>
                <a:path w="3681257" h="291681">
                  <a:moveTo>
                    <a:pt x="28249" y="0"/>
                  </a:moveTo>
                  <a:lnTo>
                    <a:pt x="3653009" y="0"/>
                  </a:lnTo>
                  <a:cubicBezTo>
                    <a:pt x="3660501" y="0"/>
                    <a:pt x="3667686" y="2976"/>
                    <a:pt x="3672984" y="8274"/>
                  </a:cubicBezTo>
                  <a:cubicBezTo>
                    <a:pt x="3678281" y="13571"/>
                    <a:pt x="3681257" y="20757"/>
                    <a:pt x="3681257" y="28249"/>
                  </a:cubicBezTo>
                  <a:lnTo>
                    <a:pt x="3681257" y="263432"/>
                  </a:lnTo>
                  <a:cubicBezTo>
                    <a:pt x="3681257" y="270924"/>
                    <a:pt x="3678281" y="278110"/>
                    <a:pt x="3672984" y="283407"/>
                  </a:cubicBezTo>
                  <a:cubicBezTo>
                    <a:pt x="3667686" y="288705"/>
                    <a:pt x="3660501" y="291681"/>
                    <a:pt x="3653009" y="291681"/>
                  </a:cubicBezTo>
                  <a:lnTo>
                    <a:pt x="28249" y="291681"/>
                  </a:lnTo>
                  <a:cubicBezTo>
                    <a:pt x="20757" y="291681"/>
                    <a:pt x="13571" y="288705"/>
                    <a:pt x="8274" y="283407"/>
                  </a:cubicBezTo>
                  <a:cubicBezTo>
                    <a:pt x="2976" y="278110"/>
                    <a:pt x="0" y="270924"/>
                    <a:pt x="0" y="263432"/>
                  </a:cubicBezTo>
                  <a:lnTo>
                    <a:pt x="0" y="28249"/>
                  </a:lnTo>
                  <a:cubicBezTo>
                    <a:pt x="0" y="20757"/>
                    <a:pt x="2976" y="13571"/>
                    <a:pt x="8274" y="8274"/>
                  </a:cubicBezTo>
                  <a:cubicBezTo>
                    <a:pt x="13571" y="2976"/>
                    <a:pt x="20757" y="0"/>
                    <a:pt x="28249" y="0"/>
                  </a:cubicBezTo>
                  <a:close/>
                </a:path>
              </a:pathLst>
            </a:custGeom>
            <a:solidFill>
              <a:srgbClr val="000000">
                <a:alpha val="0"/>
              </a:srgbClr>
            </a:solidFill>
            <a:ln w="38100" cap="rnd">
              <a:solidFill>
                <a:srgbClr val="B1D4E0"/>
              </a:solidFill>
              <a:prstDash val="solid"/>
              <a:round/>
            </a:ln>
          </p:spPr>
        </p:sp>
        <p:sp>
          <p:nvSpPr>
            <p:cNvPr id="11" name="TextBox 11"/>
            <p:cNvSpPr txBox="1"/>
            <p:nvPr/>
          </p:nvSpPr>
          <p:spPr>
            <a:xfrm>
              <a:off x="0" y="-38100"/>
              <a:ext cx="3681258" cy="329781"/>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330"/>
                </a:lnSpc>
                <a:spcBef>
                  <a:spcPct val="0"/>
                </a:spcBef>
              </a:pPr>
              <a:endParaRPr sz="504"/>
            </a:p>
          </p:txBody>
        </p:sp>
      </p:grpSp>
      <p:sp>
        <p:nvSpPr>
          <p:cNvPr id="12" name="TextBox 12"/>
          <p:cNvSpPr txBox="1"/>
          <p:nvPr/>
        </p:nvSpPr>
        <p:spPr>
          <a:xfrm>
            <a:off x="1479965" y="3483803"/>
            <a:ext cx="6184071" cy="269304"/>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100"/>
              </a:lnSpc>
            </a:pPr>
            <a:r>
              <a:rPr lang="en-US" sz="1750">
                <a:solidFill>
                  <a:srgbClr val="051D40"/>
                </a:solidFill>
                <a:latin typeface="Nunito Sans"/>
                <a:ea typeface="Nunito Sans"/>
                <a:cs typeface="Nunito Sans"/>
                <a:sym typeface="Nunito Sans"/>
              </a:rPr>
              <a:t>-Use an app to help you refine like Chat GPT</a:t>
            </a:r>
          </a:p>
        </p:txBody>
      </p:sp>
      <p:grpSp>
        <p:nvGrpSpPr>
          <p:cNvPr id="13" name="Group 13"/>
          <p:cNvGrpSpPr/>
          <p:nvPr/>
        </p:nvGrpSpPr>
        <p:grpSpPr>
          <a:xfrm>
            <a:off x="1077681" y="4033838"/>
            <a:ext cx="6988638" cy="553738"/>
            <a:chOff x="0" y="0"/>
            <a:chExt cx="3681258" cy="291681"/>
          </a:xfrm>
        </p:grpSpPr>
        <p:sp>
          <p:nvSpPr>
            <p:cNvPr id="14" name="Freeform 14"/>
            <p:cNvSpPr/>
            <p:nvPr/>
          </p:nvSpPr>
          <p:spPr>
            <a:xfrm>
              <a:off x="0" y="0"/>
              <a:ext cx="3681257" cy="291681"/>
            </a:xfrm>
            <a:custGeom>
              <a:avLst/>
              <a:gdLst/>
              <a:ahLst/>
              <a:cxnLst/>
              <a:rect l="l" t="t" r="r" b="b"/>
              <a:pathLst>
                <a:path w="3681257" h="291681">
                  <a:moveTo>
                    <a:pt x="28249" y="0"/>
                  </a:moveTo>
                  <a:lnTo>
                    <a:pt x="3653009" y="0"/>
                  </a:lnTo>
                  <a:cubicBezTo>
                    <a:pt x="3660501" y="0"/>
                    <a:pt x="3667686" y="2976"/>
                    <a:pt x="3672984" y="8274"/>
                  </a:cubicBezTo>
                  <a:cubicBezTo>
                    <a:pt x="3678281" y="13571"/>
                    <a:pt x="3681257" y="20757"/>
                    <a:pt x="3681257" y="28249"/>
                  </a:cubicBezTo>
                  <a:lnTo>
                    <a:pt x="3681257" y="263432"/>
                  </a:lnTo>
                  <a:cubicBezTo>
                    <a:pt x="3681257" y="270924"/>
                    <a:pt x="3678281" y="278110"/>
                    <a:pt x="3672984" y="283407"/>
                  </a:cubicBezTo>
                  <a:cubicBezTo>
                    <a:pt x="3667686" y="288705"/>
                    <a:pt x="3660501" y="291681"/>
                    <a:pt x="3653009" y="291681"/>
                  </a:cubicBezTo>
                  <a:lnTo>
                    <a:pt x="28249" y="291681"/>
                  </a:lnTo>
                  <a:cubicBezTo>
                    <a:pt x="20757" y="291681"/>
                    <a:pt x="13571" y="288705"/>
                    <a:pt x="8274" y="283407"/>
                  </a:cubicBezTo>
                  <a:cubicBezTo>
                    <a:pt x="2976" y="278110"/>
                    <a:pt x="0" y="270924"/>
                    <a:pt x="0" y="263432"/>
                  </a:cubicBezTo>
                  <a:lnTo>
                    <a:pt x="0" y="28249"/>
                  </a:lnTo>
                  <a:cubicBezTo>
                    <a:pt x="0" y="20757"/>
                    <a:pt x="2976" y="13571"/>
                    <a:pt x="8274" y="8274"/>
                  </a:cubicBezTo>
                  <a:cubicBezTo>
                    <a:pt x="13571" y="2976"/>
                    <a:pt x="20757" y="0"/>
                    <a:pt x="28249" y="0"/>
                  </a:cubicBezTo>
                  <a:close/>
                </a:path>
              </a:pathLst>
            </a:custGeom>
            <a:solidFill>
              <a:srgbClr val="000000">
                <a:alpha val="0"/>
              </a:srgbClr>
            </a:solidFill>
            <a:ln w="38100" cap="rnd">
              <a:solidFill>
                <a:srgbClr val="B1D4E0"/>
              </a:solidFill>
              <a:prstDash val="solid"/>
              <a:round/>
            </a:ln>
          </p:spPr>
        </p:sp>
        <p:sp>
          <p:nvSpPr>
            <p:cNvPr id="15" name="TextBox 15"/>
            <p:cNvSpPr txBox="1"/>
            <p:nvPr/>
          </p:nvSpPr>
          <p:spPr>
            <a:xfrm>
              <a:off x="0" y="-38100"/>
              <a:ext cx="3681258" cy="329781"/>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330"/>
                </a:lnSpc>
                <a:spcBef>
                  <a:spcPct val="0"/>
                </a:spcBef>
              </a:pPr>
              <a:endParaRPr sz="504"/>
            </a:p>
          </p:txBody>
        </p:sp>
      </p:grpSp>
      <p:sp>
        <p:nvSpPr>
          <p:cNvPr id="16" name="TextBox 16"/>
          <p:cNvSpPr txBox="1"/>
          <p:nvPr/>
        </p:nvSpPr>
        <p:spPr>
          <a:xfrm>
            <a:off x="1479965" y="4185179"/>
            <a:ext cx="6184071" cy="269304"/>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100"/>
              </a:lnSpc>
            </a:pPr>
            <a:r>
              <a:rPr lang="en-US" sz="1750">
                <a:solidFill>
                  <a:srgbClr val="051D40"/>
                </a:solidFill>
                <a:latin typeface="Nunito Sans"/>
                <a:ea typeface="Nunito Sans"/>
                <a:cs typeface="Nunito Sans"/>
                <a:sym typeface="Nunito Sans"/>
              </a:rPr>
              <a:t>-Respond to comments to increase engagement</a:t>
            </a:r>
          </a:p>
        </p:txBody>
      </p:sp>
      <p:grpSp>
        <p:nvGrpSpPr>
          <p:cNvPr id="17" name="Group 17"/>
          <p:cNvGrpSpPr/>
          <p:nvPr/>
        </p:nvGrpSpPr>
        <p:grpSpPr>
          <a:xfrm>
            <a:off x="1077681" y="4735213"/>
            <a:ext cx="6988638" cy="553738"/>
            <a:chOff x="0" y="0"/>
            <a:chExt cx="3681258" cy="291681"/>
          </a:xfrm>
        </p:grpSpPr>
        <p:sp>
          <p:nvSpPr>
            <p:cNvPr id="18" name="Freeform 18"/>
            <p:cNvSpPr/>
            <p:nvPr/>
          </p:nvSpPr>
          <p:spPr>
            <a:xfrm>
              <a:off x="0" y="0"/>
              <a:ext cx="3681257" cy="291681"/>
            </a:xfrm>
            <a:custGeom>
              <a:avLst/>
              <a:gdLst/>
              <a:ahLst/>
              <a:cxnLst/>
              <a:rect l="l" t="t" r="r" b="b"/>
              <a:pathLst>
                <a:path w="3681257" h="291681">
                  <a:moveTo>
                    <a:pt x="28249" y="0"/>
                  </a:moveTo>
                  <a:lnTo>
                    <a:pt x="3653009" y="0"/>
                  </a:lnTo>
                  <a:cubicBezTo>
                    <a:pt x="3660501" y="0"/>
                    <a:pt x="3667686" y="2976"/>
                    <a:pt x="3672984" y="8274"/>
                  </a:cubicBezTo>
                  <a:cubicBezTo>
                    <a:pt x="3678281" y="13571"/>
                    <a:pt x="3681257" y="20757"/>
                    <a:pt x="3681257" y="28249"/>
                  </a:cubicBezTo>
                  <a:lnTo>
                    <a:pt x="3681257" y="263432"/>
                  </a:lnTo>
                  <a:cubicBezTo>
                    <a:pt x="3681257" y="270924"/>
                    <a:pt x="3678281" y="278110"/>
                    <a:pt x="3672984" y="283407"/>
                  </a:cubicBezTo>
                  <a:cubicBezTo>
                    <a:pt x="3667686" y="288705"/>
                    <a:pt x="3660501" y="291681"/>
                    <a:pt x="3653009" y="291681"/>
                  </a:cubicBezTo>
                  <a:lnTo>
                    <a:pt x="28249" y="291681"/>
                  </a:lnTo>
                  <a:cubicBezTo>
                    <a:pt x="20757" y="291681"/>
                    <a:pt x="13571" y="288705"/>
                    <a:pt x="8274" y="283407"/>
                  </a:cubicBezTo>
                  <a:cubicBezTo>
                    <a:pt x="2976" y="278110"/>
                    <a:pt x="0" y="270924"/>
                    <a:pt x="0" y="263432"/>
                  </a:cubicBezTo>
                  <a:lnTo>
                    <a:pt x="0" y="28249"/>
                  </a:lnTo>
                  <a:cubicBezTo>
                    <a:pt x="0" y="20757"/>
                    <a:pt x="2976" y="13571"/>
                    <a:pt x="8274" y="8274"/>
                  </a:cubicBezTo>
                  <a:cubicBezTo>
                    <a:pt x="13571" y="2976"/>
                    <a:pt x="20757" y="0"/>
                    <a:pt x="28249" y="0"/>
                  </a:cubicBezTo>
                  <a:close/>
                </a:path>
              </a:pathLst>
            </a:custGeom>
            <a:solidFill>
              <a:srgbClr val="000000">
                <a:alpha val="0"/>
              </a:srgbClr>
            </a:solidFill>
            <a:ln w="38100" cap="rnd">
              <a:solidFill>
                <a:srgbClr val="B1D4E0"/>
              </a:solidFill>
              <a:prstDash val="solid"/>
              <a:round/>
            </a:ln>
          </p:spPr>
        </p:sp>
        <p:sp>
          <p:nvSpPr>
            <p:cNvPr id="19" name="TextBox 19"/>
            <p:cNvSpPr txBox="1"/>
            <p:nvPr/>
          </p:nvSpPr>
          <p:spPr>
            <a:xfrm>
              <a:off x="0" y="-38100"/>
              <a:ext cx="3681258" cy="329781"/>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330"/>
                </a:lnSpc>
                <a:spcBef>
                  <a:spcPct val="0"/>
                </a:spcBef>
              </a:pPr>
              <a:endParaRPr sz="504"/>
            </a:p>
          </p:txBody>
        </p:sp>
      </p:grpSp>
      <p:sp>
        <p:nvSpPr>
          <p:cNvPr id="20" name="TextBox 20"/>
          <p:cNvSpPr txBox="1"/>
          <p:nvPr/>
        </p:nvSpPr>
        <p:spPr>
          <a:xfrm>
            <a:off x="1077681" y="4769839"/>
            <a:ext cx="6988638" cy="538609"/>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100"/>
              </a:lnSpc>
              <a:spcBef>
                <a:spcPct val="0"/>
              </a:spcBef>
            </a:pPr>
            <a:r>
              <a:rPr lang="en-US" sz="1750">
                <a:solidFill>
                  <a:srgbClr val="051D40"/>
                </a:solidFill>
                <a:latin typeface="Nunito Sans"/>
                <a:ea typeface="Nunito Sans"/>
                <a:cs typeface="Nunito Sans"/>
                <a:sym typeface="Nunito Sans"/>
              </a:rPr>
              <a:t>-Become the expert on the topic- consult with other advocates before posting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F7FF"/>
        </a:solidFill>
        <a:effectLst/>
      </p:bgPr>
    </p:bg>
    <p:spTree>
      <p:nvGrpSpPr>
        <p:cNvPr id="1" name=""/>
        <p:cNvGrpSpPr/>
        <p:nvPr/>
      </p:nvGrpSpPr>
      <p:grpSpPr>
        <a:xfrm>
          <a:off x="0" y="0"/>
          <a:ext cx="0" cy="0"/>
          <a:chOff x="0" y="0"/>
          <a:chExt cx="0" cy="0"/>
        </a:xfrm>
      </p:grpSpPr>
      <p:sp>
        <p:nvSpPr>
          <p:cNvPr id="2" name="Freeform 2"/>
          <p:cNvSpPr/>
          <p:nvPr/>
        </p:nvSpPr>
        <p:spPr>
          <a:xfrm>
            <a:off x="5983054" y="5162938"/>
            <a:ext cx="4212034" cy="4206769"/>
          </a:xfrm>
          <a:custGeom>
            <a:avLst/>
            <a:gdLst/>
            <a:ahLst/>
            <a:cxnLst/>
            <a:rect l="l" t="t" r="r" b="b"/>
            <a:pathLst>
              <a:path w="8424068" h="8413538">
                <a:moveTo>
                  <a:pt x="0" y="0"/>
                </a:moveTo>
                <a:lnTo>
                  <a:pt x="8424068" y="0"/>
                </a:lnTo>
                <a:lnTo>
                  <a:pt x="8424068" y="8413538"/>
                </a:lnTo>
                <a:lnTo>
                  <a:pt x="0" y="84135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632567" y="-2041928"/>
            <a:ext cx="3883011" cy="3878157"/>
          </a:xfrm>
          <a:custGeom>
            <a:avLst/>
            <a:gdLst/>
            <a:ahLst/>
            <a:cxnLst/>
            <a:rect l="l" t="t" r="r" b="b"/>
            <a:pathLst>
              <a:path w="7766021" h="7756313">
                <a:moveTo>
                  <a:pt x="0" y="0"/>
                </a:moveTo>
                <a:lnTo>
                  <a:pt x="7766021" y="0"/>
                </a:lnTo>
                <a:lnTo>
                  <a:pt x="7766021" y="7756313"/>
                </a:lnTo>
                <a:lnTo>
                  <a:pt x="0" y="77563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407460" y="2077307"/>
            <a:ext cx="2842985" cy="3409093"/>
          </a:xfrm>
          <a:custGeom>
            <a:avLst/>
            <a:gdLst/>
            <a:ahLst/>
            <a:cxnLst/>
            <a:rect l="l" t="t" r="r" b="b"/>
            <a:pathLst>
              <a:path w="5685969" h="6818186">
                <a:moveTo>
                  <a:pt x="0" y="0"/>
                </a:moveTo>
                <a:lnTo>
                  <a:pt x="5685969" y="0"/>
                </a:lnTo>
                <a:lnTo>
                  <a:pt x="5685969" y="6818186"/>
                </a:lnTo>
                <a:lnTo>
                  <a:pt x="0" y="6818186"/>
                </a:lnTo>
                <a:lnTo>
                  <a:pt x="0" y="0"/>
                </a:lnTo>
                <a:close/>
              </a:path>
            </a:pathLst>
          </a:custGeom>
          <a:blipFill>
            <a:blip r:embed="rId4"/>
            <a:stretch>
              <a:fillRect/>
            </a:stretch>
          </a:blipFill>
        </p:spPr>
      </p:sp>
      <p:sp>
        <p:nvSpPr>
          <p:cNvPr id="5" name="TextBox 5"/>
          <p:cNvSpPr txBox="1"/>
          <p:nvPr/>
        </p:nvSpPr>
        <p:spPr>
          <a:xfrm>
            <a:off x="4112408" y="852488"/>
            <a:ext cx="5192319" cy="1577355"/>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6000"/>
              </a:lnSpc>
            </a:pPr>
            <a:r>
              <a:rPr lang="en-US" sz="6000">
                <a:solidFill>
                  <a:srgbClr val="051D40"/>
                </a:solidFill>
                <a:latin typeface="Adobe Caslon Pro 1"/>
                <a:ea typeface="Adobe Caslon Pro 1"/>
                <a:cs typeface="Adobe Caslon Pro 1"/>
                <a:sym typeface="Adobe Caslon Pro 1"/>
              </a:rPr>
              <a:t>Infographic Example</a:t>
            </a:r>
          </a:p>
        </p:txBody>
      </p:sp>
      <p:sp>
        <p:nvSpPr>
          <p:cNvPr id="6" name="TextBox 6"/>
          <p:cNvSpPr txBox="1"/>
          <p:nvPr/>
        </p:nvSpPr>
        <p:spPr>
          <a:xfrm>
            <a:off x="3441209" y="2698980"/>
            <a:ext cx="5452789" cy="1847557"/>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828"/>
              </a:lnSpc>
            </a:pPr>
            <a:r>
              <a:rPr lang="en-US" sz="1524">
                <a:solidFill>
                  <a:srgbClr val="051D40"/>
                </a:solidFill>
                <a:latin typeface="Nunito Sans"/>
                <a:ea typeface="Nunito Sans"/>
                <a:cs typeface="Nunito Sans"/>
                <a:sym typeface="Nunito Sans"/>
              </a:rPr>
              <a:t>If writing is not your thing- consider making an infographic. </a:t>
            </a:r>
          </a:p>
          <a:p>
            <a:pPr algn="ctr">
              <a:lnSpc>
                <a:spcPts val="1828"/>
              </a:lnSpc>
            </a:pPr>
            <a:endParaRPr lang="en-US" sz="1524">
              <a:solidFill>
                <a:srgbClr val="051D40"/>
              </a:solidFill>
              <a:latin typeface="Nunito Sans"/>
              <a:ea typeface="Nunito Sans"/>
              <a:cs typeface="Nunito Sans"/>
              <a:sym typeface="Nunito Sans"/>
            </a:endParaRPr>
          </a:p>
          <a:p>
            <a:pPr algn="ctr">
              <a:lnSpc>
                <a:spcPts val="1828"/>
              </a:lnSpc>
            </a:pPr>
            <a:r>
              <a:rPr lang="en-US" sz="1524">
                <a:solidFill>
                  <a:srgbClr val="051D40"/>
                </a:solidFill>
                <a:latin typeface="Nunito Sans"/>
                <a:ea typeface="Nunito Sans"/>
                <a:cs typeface="Nunito Sans"/>
                <a:sym typeface="Nunito Sans"/>
              </a:rPr>
              <a:t>Here is an example of one I did that was shared nearly 1,000 times on Instagram at @JillianBenfieldBlog</a:t>
            </a:r>
          </a:p>
          <a:p>
            <a:pPr algn="ctr">
              <a:lnSpc>
                <a:spcPts val="1828"/>
              </a:lnSpc>
            </a:pPr>
            <a:endParaRPr lang="en-US" sz="1524">
              <a:solidFill>
                <a:srgbClr val="051D40"/>
              </a:solidFill>
              <a:latin typeface="Nunito Sans"/>
              <a:ea typeface="Nunito Sans"/>
              <a:cs typeface="Nunito Sans"/>
              <a:sym typeface="Nunito Sans"/>
            </a:endParaRPr>
          </a:p>
          <a:p>
            <a:pPr algn="ctr">
              <a:lnSpc>
                <a:spcPts val="1828"/>
              </a:lnSpc>
            </a:pPr>
            <a:r>
              <a:rPr lang="en-US" sz="1524">
                <a:solidFill>
                  <a:srgbClr val="051D40"/>
                </a:solidFill>
                <a:latin typeface="Nunito Sans"/>
                <a:ea typeface="Nunito Sans"/>
                <a:cs typeface="Nunito Sans"/>
                <a:sym typeface="Nunito Sans"/>
              </a:rPr>
              <a:t>Link for full example: https://www.instagram.com/p/DHHpOb9zSus/?igsh=eWJiZTc3bWRtNW9l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7FF"/>
        </a:solidFill>
        <a:effectLst/>
      </p:bgPr>
    </p:bg>
    <p:spTree>
      <p:nvGrpSpPr>
        <p:cNvPr id="1" name=""/>
        <p:cNvGrpSpPr/>
        <p:nvPr/>
      </p:nvGrpSpPr>
      <p:grpSpPr>
        <a:xfrm>
          <a:off x="0" y="0"/>
          <a:ext cx="0" cy="0"/>
          <a:chOff x="0" y="0"/>
          <a:chExt cx="0" cy="0"/>
        </a:xfrm>
      </p:grpSpPr>
      <p:sp>
        <p:nvSpPr>
          <p:cNvPr id="2" name="Freeform 2"/>
          <p:cNvSpPr/>
          <p:nvPr/>
        </p:nvSpPr>
        <p:spPr>
          <a:xfrm>
            <a:off x="7037983" y="4870493"/>
            <a:ext cx="4212034" cy="4206769"/>
          </a:xfrm>
          <a:custGeom>
            <a:avLst/>
            <a:gdLst/>
            <a:ahLst/>
            <a:cxnLst/>
            <a:rect l="l" t="t" r="r" b="b"/>
            <a:pathLst>
              <a:path w="8424068" h="8413538">
                <a:moveTo>
                  <a:pt x="0" y="0"/>
                </a:moveTo>
                <a:lnTo>
                  <a:pt x="8424068" y="0"/>
                </a:lnTo>
                <a:lnTo>
                  <a:pt x="8424068" y="8413538"/>
                </a:lnTo>
                <a:lnTo>
                  <a:pt x="0" y="84135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709266" y="-1990334"/>
            <a:ext cx="4212034" cy="4206769"/>
          </a:xfrm>
          <a:custGeom>
            <a:avLst/>
            <a:gdLst/>
            <a:ahLst/>
            <a:cxnLst/>
            <a:rect l="l" t="t" r="r" b="b"/>
            <a:pathLst>
              <a:path w="8424068" h="8413538">
                <a:moveTo>
                  <a:pt x="0" y="0"/>
                </a:moveTo>
                <a:lnTo>
                  <a:pt x="8424068" y="0"/>
                </a:lnTo>
                <a:lnTo>
                  <a:pt x="8424068" y="8413538"/>
                </a:lnTo>
                <a:lnTo>
                  <a:pt x="0" y="84135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58845" y="2145269"/>
            <a:ext cx="2570321" cy="3855482"/>
          </a:xfrm>
          <a:custGeom>
            <a:avLst/>
            <a:gdLst/>
            <a:ahLst/>
            <a:cxnLst/>
            <a:rect l="l" t="t" r="r" b="b"/>
            <a:pathLst>
              <a:path w="5140642" h="7710963">
                <a:moveTo>
                  <a:pt x="0" y="0"/>
                </a:moveTo>
                <a:lnTo>
                  <a:pt x="5140642" y="0"/>
                </a:lnTo>
                <a:lnTo>
                  <a:pt x="5140642" y="7710963"/>
                </a:lnTo>
                <a:lnTo>
                  <a:pt x="0" y="7710963"/>
                </a:lnTo>
                <a:lnTo>
                  <a:pt x="0" y="0"/>
                </a:lnTo>
                <a:close/>
              </a:path>
            </a:pathLst>
          </a:custGeom>
          <a:blipFill>
            <a:blip r:embed="rId4"/>
            <a:stretch>
              <a:fillRect/>
            </a:stretch>
          </a:blipFill>
        </p:spPr>
      </p:sp>
      <p:sp>
        <p:nvSpPr>
          <p:cNvPr id="5" name="Freeform 5"/>
          <p:cNvSpPr/>
          <p:nvPr/>
        </p:nvSpPr>
        <p:spPr>
          <a:xfrm>
            <a:off x="3243094" y="3230689"/>
            <a:ext cx="1767660" cy="2255711"/>
          </a:xfrm>
          <a:custGeom>
            <a:avLst/>
            <a:gdLst/>
            <a:ahLst/>
            <a:cxnLst/>
            <a:rect l="l" t="t" r="r" b="b"/>
            <a:pathLst>
              <a:path w="3535320" h="4511422">
                <a:moveTo>
                  <a:pt x="0" y="0"/>
                </a:moveTo>
                <a:lnTo>
                  <a:pt x="3535320" y="0"/>
                </a:lnTo>
                <a:lnTo>
                  <a:pt x="3535320" y="4511422"/>
                </a:lnTo>
                <a:lnTo>
                  <a:pt x="0" y="4511422"/>
                </a:lnTo>
                <a:lnTo>
                  <a:pt x="0" y="0"/>
                </a:lnTo>
                <a:close/>
              </a:path>
            </a:pathLst>
          </a:custGeom>
          <a:blipFill>
            <a:blip r:embed="rId5"/>
            <a:stretch>
              <a:fillRect l="-3597" t="-25504" r="-4316" b="-25504"/>
            </a:stretch>
          </a:blipFill>
        </p:spPr>
      </p:sp>
      <p:sp>
        <p:nvSpPr>
          <p:cNvPr id="6" name="Freeform 6"/>
          <p:cNvSpPr/>
          <p:nvPr/>
        </p:nvSpPr>
        <p:spPr>
          <a:xfrm>
            <a:off x="5936734" y="3230689"/>
            <a:ext cx="1531445" cy="2255711"/>
          </a:xfrm>
          <a:custGeom>
            <a:avLst/>
            <a:gdLst/>
            <a:ahLst/>
            <a:cxnLst/>
            <a:rect l="l" t="t" r="r" b="b"/>
            <a:pathLst>
              <a:path w="3062889" h="4511422">
                <a:moveTo>
                  <a:pt x="0" y="0"/>
                </a:moveTo>
                <a:lnTo>
                  <a:pt x="3062888" y="0"/>
                </a:lnTo>
                <a:lnTo>
                  <a:pt x="3062888" y="4511422"/>
                </a:lnTo>
                <a:lnTo>
                  <a:pt x="0" y="4511422"/>
                </a:lnTo>
                <a:lnTo>
                  <a:pt x="0" y="0"/>
                </a:lnTo>
                <a:close/>
              </a:path>
            </a:pathLst>
          </a:custGeom>
          <a:blipFill>
            <a:blip r:embed="rId6"/>
            <a:stretch>
              <a:fillRect t="-2554" r="-2491" b="-2554"/>
            </a:stretch>
          </a:blipFill>
        </p:spPr>
      </p:sp>
      <p:sp>
        <p:nvSpPr>
          <p:cNvPr id="7" name="TextBox 7"/>
          <p:cNvSpPr txBox="1"/>
          <p:nvPr/>
        </p:nvSpPr>
        <p:spPr>
          <a:xfrm>
            <a:off x="1975841" y="1130937"/>
            <a:ext cx="5192319" cy="807913"/>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6000"/>
              </a:lnSpc>
            </a:pPr>
            <a:r>
              <a:rPr lang="en-US" sz="6000">
                <a:solidFill>
                  <a:srgbClr val="051D40"/>
                </a:solidFill>
                <a:latin typeface="Adobe Caslon Pro 1"/>
                <a:ea typeface="Adobe Caslon Pro 1"/>
                <a:cs typeface="Adobe Caslon Pro 1"/>
                <a:sym typeface="Adobe Caslon Pro 1"/>
              </a:rPr>
              <a:t>Introduction</a:t>
            </a:r>
          </a:p>
        </p:txBody>
      </p:sp>
      <p:sp>
        <p:nvSpPr>
          <p:cNvPr id="8" name="TextBox 8"/>
          <p:cNvSpPr txBox="1"/>
          <p:nvPr/>
        </p:nvSpPr>
        <p:spPr>
          <a:xfrm>
            <a:off x="2608989" y="2050099"/>
            <a:ext cx="5801120" cy="1025922"/>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985"/>
              </a:lnSpc>
            </a:pPr>
            <a:r>
              <a:rPr lang="en-US" sz="1650" dirty="0">
                <a:solidFill>
                  <a:srgbClr val="051D40"/>
                </a:solidFill>
                <a:latin typeface="Nunito Sans"/>
                <a:ea typeface="Nunito Sans"/>
                <a:cs typeface="Nunito Sans"/>
                <a:sym typeface="Nunito Sans"/>
              </a:rPr>
              <a:t>My name is Jillian Benfield. I’m a former journalist, turned author and mom of three. My middle child, Anderson, has Down syndrome. I have used social media to build an audience of readers for the last 10 years. </a:t>
            </a:r>
          </a:p>
        </p:txBody>
      </p:sp>
      <p:sp>
        <p:nvSpPr>
          <p:cNvPr id="9" name="TextBox 9"/>
          <p:cNvSpPr txBox="1"/>
          <p:nvPr/>
        </p:nvSpPr>
        <p:spPr>
          <a:xfrm>
            <a:off x="3169512" y="5581650"/>
            <a:ext cx="1914823" cy="269304"/>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000"/>
              </a:lnSpc>
              <a:spcBef>
                <a:spcPct val="0"/>
              </a:spcBef>
            </a:pPr>
            <a:r>
              <a:rPr lang="en-US" sz="2000">
                <a:solidFill>
                  <a:srgbClr val="051D40"/>
                </a:solidFill>
                <a:latin typeface="Adobe Caslon Pro 1"/>
                <a:ea typeface="Adobe Caslon Pro 1"/>
                <a:cs typeface="Adobe Caslon Pro 1"/>
                <a:sym typeface="Adobe Caslon Pro 1"/>
              </a:rPr>
              <a:t>Released Jan 2023</a:t>
            </a:r>
          </a:p>
        </p:txBody>
      </p:sp>
      <p:sp>
        <p:nvSpPr>
          <p:cNvPr id="10" name="TextBox 10"/>
          <p:cNvSpPr txBox="1"/>
          <p:nvPr/>
        </p:nvSpPr>
        <p:spPr>
          <a:xfrm>
            <a:off x="5616949" y="5581650"/>
            <a:ext cx="2209168" cy="269304"/>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000"/>
              </a:lnSpc>
              <a:spcBef>
                <a:spcPct val="0"/>
              </a:spcBef>
            </a:pPr>
            <a:r>
              <a:rPr lang="en-US" sz="2000">
                <a:solidFill>
                  <a:srgbClr val="051D40"/>
                </a:solidFill>
                <a:latin typeface="Adobe Caslon Pro 1"/>
                <a:ea typeface="Adobe Caslon Pro 1"/>
                <a:cs typeface="Adobe Caslon Pro 1"/>
                <a:sym typeface="Adobe Caslon Pro 1"/>
              </a:rPr>
              <a:t>Releasing Sept. 2025</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F7FF"/>
        </a:solidFill>
        <a:effectLst/>
      </p:bgPr>
    </p:bg>
    <p:spTree>
      <p:nvGrpSpPr>
        <p:cNvPr id="1" name=""/>
        <p:cNvGrpSpPr/>
        <p:nvPr/>
      </p:nvGrpSpPr>
      <p:grpSpPr>
        <a:xfrm>
          <a:off x="0" y="0"/>
          <a:ext cx="0" cy="0"/>
          <a:chOff x="0" y="0"/>
          <a:chExt cx="0" cy="0"/>
        </a:xfrm>
      </p:grpSpPr>
      <p:sp>
        <p:nvSpPr>
          <p:cNvPr id="2" name="Freeform 2"/>
          <p:cNvSpPr/>
          <p:nvPr/>
        </p:nvSpPr>
        <p:spPr>
          <a:xfrm>
            <a:off x="7641232" y="4870493"/>
            <a:ext cx="4212034" cy="4206769"/>
          </a:xfrm>
          <a:custGeom>
            <a:avLst/>
            <a:gdLst/>
            <a:ahLst/>
            <a:cxnLst/>
            <a:rect l="l" t="t" r="r" b="b"/>
            <a:pathLst>
              <a:path w="8424068" h="8413538">
                <a:moveTo>
                  <a:pt x="0" y="0"/>
                </a:moveTo>
                <a:lnTo>
                  <a:pt x="8424068" y="0"/>
                </a:lnTo>
                <a:lnTo>
                  <a:pt x="8424068" y="8413538"/>
                </a:lnTo>
                <a:lnTo>
                  <a:pt x="0" y="84135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387234" y="-2261206"/>
            <a:ext cx="4212034" cy="4206769"/>
          </a:xfrm>
          <a:custGeom>
            <a:avLst/>
            <a:gdLst/>
            <a:ahLst/>
            <a:cxnLst/>
            <a:rect l="l" t="t" r="r" b="b"/>
            <a:pathLst>
              <a:path w="8424068" h="8413538">
                <a:moveTo>
                  <a:pt x="0" y="0"/>
                </a:moveTo>
                <a:lnTo>
                  <a:pt x="8424068" y="0"/>
                </a:lnTo>
                <a:lnTo>
                  <a:pt x="8424068" y="8413539"/>
                </a:lnTo>
                <a:lnTo>
                  <a:pt x="0" y="84135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1218926" y="1564286"/>
            <a:ext cx="6706150" cy="807913"/>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6000"/>
              </a:lnSpc>
            </a:pPr>
            <a:r>
              <a:rPr lang="en-US" sz="6000">
                <a:solidFill>
                  <a:srgbClr val="051D40"/>
                </a:solidFill>
                <a:latin typeface="Adobe Caslon Pro 1"/>
                <a:ea typeface="Adobe Caslon Pro 1"/>
                <a:cs typeface="Adobe Caslon Pro 1"/>
                <a:sym typeface="Adobe Caslon Pro 1"/>
              </a:rPr>
              <a:t>Infographics:</a:t>
            </a:r>
          </a:p>
        </p:txBody>
      </p:sp>
      <p:grpSp>
        <p:nvGrpSpPr>
          <p:cNvPr id="5" name="Group 5"/>
          <p:cNvGrpSpPr/>
          <p:nvPr/>
        </p:nvGrpSpPr>
        <p:grpSpPr>
          <a:xfrm>
            <a:off x="1077681" y="2631086"/>
            <a:ext cx="6988638" cy="553738"/>
            <a:chOff x="0" y="0"/>
            <a:chExt cx="3681258" cy="291681"/>
          </a:xfrm>
        </p:grpSpPr>
        <p:sp>
          <p:nvSpPr>
            <p:cNvPr id="6" name="Freeform 6"/>
            <p:cNvSpPr/>
            <p:nvPr/>
          </p:nvSpPr>
          <p:spPr>
            <a:xfrm>
              <a:off x="0" y="0"/>
              <a:ext cx="3681257" cy="291681"/>
            </a:xfrm>
            <a:custGeom>
              <a:avLst/>
              <a:gdLst/>
              <a:ahLst/>
              <a:cxnLst/>
              <a:rect l="l" t="t" r="r" b="b"/>
              <a:pathLst>
                <a:path w="3681257" h="291681">
                  <a:moveTo>
                    <a:pt x="28249" y="0"/>
                  </a:moveTo>
                  <a:lnTo>
                    <a:pt x="3653009" y="0"/>
                  </a:lnTo>
                  <a:cubicBezTo>
                    <a:pt x="3660501" y="0"/>
                    <a:pt x="3667686" y="2976"/>
                    <a:pt x="3672984" y="8274"/>
                  </a:cubicBezTo>
                  <a:cubicBezTo>
                    <a:pt x="3678281" y="13571"/>
                    <a:pt x="3681257" y="20757"/>
                    <a:pt x="3681257" y="28249"/>
                  </a:cubicBezTo>
                  <a:lnTo>
                    <a:pt x="3681257" y="263432"/>
                  </a:lnTo>
                  <a:cubicBezTo>
                    <a:pt x="3681257" y="270924"/>
                    <a:pt x="3678281" y="278110"/>
                    <a:pt x="3672984" y="283407"/>
                  </a:cubicBezTo>
                  <a:cubicBezTo>
                    <a:pt x="3667686" y="288705"/>
                    <a:pt x="3660501" y="291681"/>
                    <a:pt x="3653009" y="291681"/>
                  </a:cubicBezTo>
                  <a:lnTo>
                    <a:pt x="28249" y="291681"/>
                  </a:lnTo>
                  <a:cubicBezTo>
                    <a:pt x="20757" y="291681"/>
                    <a:pt x="13571" y="288705"/>
                    <a:pt x="8274" y="283407"/>
                  </a:cubicBezTo>
                  <a:cubicBezTo>
                    <a:pt x="2976" y="278110"/>
                    <a:pt x="0" y="270924"/>
                    <a:pt x="0" y="263432"/>
                  </a:cubicBezTo>
                  <a:lnTo>
                    <a:pt x="0" y="28249"/>
                  </a:lnTo>
                  <a:cubicBezTo>
                    <a:pt x="0" y="20757"/>
                    <a:pt x="2976" y="13571"/>
                    <a:pt x="8274" y="8274"/>
                  </a:cubicBezTo>
                  <a:cubicBezTo>
                    <a:pt x="13571" y="2976"/>
                    <a:pt x="20757" y="0"/>
                    <a:pt x="28249" y="0"/>
                  </a:cubicBezTo>
                  <a:close/>
                </a:path>
              </a:pathLst>
            </a:custGeom>
            <a:solidFill>
              <a:srgbClr val="000000">
                <a:alpha val="0"/>
              </a:srgbClr>
            </a:solidFill>
            <a:ln w="38100" cap="rnd">
              <a:solidFill>
                <a:srgbClr val="B1D4E0"/>
              </a:solidFill>
              <a:prstDash val="solid"/>
              <a:round/>
            </a:ln>
          </p:spPr>
        </p:sp>
        <p:sp>
          <p:nvSpPr>
            <p:cNvPr id="7" name="TextBox 7"/>
            <p:cNvSpPr txBox="1"/>
            <p:nvPr/>
          </p:nvSpPr>
          <p:spPr>
            <a:xfrm>
              <a:off x="0" y="-38100"/>
              <a:ext cx="3681258" cy="329781"/>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330"/>
                </a:lnSpc>
                <a:spcBef>
                  <a:spcPct val="0"/>
                </a:spcBef>
              </a:pPr>
              <a:endParaRPr sz="504"/>
            </a:p>
          </p:txBody>
        </p:sp>
      </p:grpSp>
      <p:sp>
        <p:nvSpPr>
          <p:cNvPr id="8" name="TextBox 8"/>
          <p:cNvSpPr txBox="1"/>
          <p:nvPr/>
        </p:nvSpPr>
        <p:spPr>
          <a:xfrm>
            <a:off x="1479965" y="2782427"/>
            <a:ext cx="6184071" cy="538609"/>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100"/>
              </a:lnSpc>
            </a:pPr>
            <a:r>
              <a:rPr lang="en-US" sz="1750">
                <a:solidFill>
                  <a:srgbClr val="051D40"/>
                </a:solidFill>
                <a:latin typeface="Nunito Sans"/>
                <a:ea typeface="Nunito Sans"/>
                <a:cs typeface="Nunito Sans"/>
                <a:sym typeface="Nunito Sans"/>
              </a:rPr>
              <a:t>-Use a number to hook people in </a:t>
            </a:r>
          </a:p>
          <a:p>
            <a:pPr algn="ctr">
              <a:lnSpc>
                <a:spcPts val="2100"/>
              </a:lnSpc>
            </a:pPr>
            <a:endParaRPr lang="en-US" sz="1750">
              <a:solidFill>
                <a:srgbClr val="051D40"/>
              </a:solidFill>
              <a:latin typeface="Nunito Sans"/>
              <a:ea typeface="Nunito Sans"/>
              <a:cs typeface="Nunito Sans"/>
              <a:sym typeface="Nunito Sans"/>
            </a:endParaRPr>
          </a:p>
        </p:txBody>
      </p:sp>
      <p:grpSp>
        <p:nvGrpSpPr>
          <p:cNvPr id="9" name="Group 9"/>
          <p:cNvGrpSpPr/>
          <p:nvPr/>
        </p:nvGrpSpPr>
        <p:grpSpPr>
          <a:xfrm>
            <a:off x="1077681" y="3332462"/>
            <a:ext cx="6988638" cy="553738"/>
            <a:chOff x="0" y="0"/>
            <a:chExt cx="3681258" cy="291681"/>
          </a:xfrm>
        </p:grpSpPr>
        <p:sp>
          <p:nvSpPr>
            <p:cNvPr id="10" name="Freeform 10"/>
            <p:cNvSpPr/>
            <p:nvPr/>
          </p:nvSpPr>
          <p:spPr>
            <a:xfrm>
              <a:off x="0" y="0"/>
              <a:ext cx="3681257" cy="291681"/>
            </a:xfrm>
            <a:custGeom>
              <a:avLst/>
              <a:gdLst/>
              <a:ahLst/>
              <a:cxnLst/>
              <a:rect l="l" t="t" r="r" b="b"/>
              <a:pathLst>
                <a:path w="3681257" h="291681">
                  <a:moveTo>
                    <a:pt x="28249" y="0"/>
                  </a:moveTo>
                  <a:lnTo>
                    <a:pt x="3653009" y="0"/>
                  </a:lnTo>
                  <a:cubicBezTo>
                    <a:pt x="3660501" y="0"/>
                    <a:pt x="3667686" y="2976"/>
                    <a:pt x="3672984" y="8274"/>
                  </a:cubicBezTo>
                  <a:cubicBezTo>
                    <a:pt x="3678281" y="13571"/>
                    <a:pt x="3681257" y="20757"/>
                    <a:pt x="3681257" y="28249"/>
                  </a:cubicBezTo>
                  <a:lnTo>
                    <a:pt x="3681257" y="263432"/>
                  </a:lnTo>
                  <a:cubicBezTo>
                    <a:pt x="3681257" y="270924"/>
                    <a:pt x="3678281" y="278110"/>
                    <a:pt x="3672984" y="283407"/>
                  </a:cubicBezTo>
                  <a:cubicBezTo>
                    <a:pt x="3667686" y="288705"/>
                    <a:pt x="3660501" y="291681"/>
                    <a:pt x="3653009" y="291681"/>
                  </a:cubicBezTo>
                  <a:lnTo>
                    <a:pt x="28249" y="291681"/>
                  </a:lnTo>
                  <a:cubicBezTo>
                    <a:pt x="20757" y="291681"/>
                    <a:pt x="13571" y="288705"/>
                    <a:pt x="8274" y="283407"/>
                  </a:cubicBezTo>
                  <a:cubicBezTo>
                    <a:pt x="2976" y="278110"/>
                    <a:pt x="0" y="270924"/>
                    <a:pt x="0" y="263432"/>
                  </a:cubicBezTo>
                  <a:lnTo>
                    <a:pt x="0" y="28249"/>
                  </a:lnTo>
                  <a:cubicBezTo>
                    <a:pt x="0" y="20757"/>
                    <a:pt x="2976" y="13571"/>
                    <a:pt x="8274" y="8274"/>
                  </a:cubicBezTo>
                  <a:cubicBezTo>
                    <a:pt x="13571" y="2976"/>
                    <a:pt x="20757" y="0"/>
                    <a:pt x="28249" y="0"/>
                  </a:cubicBezTo>
                  <a:close/>
                </a:path>
              </a:pathLst>
            </a:custGeom>
            <a:solidFill>
              <a:srgbClr val="000000">
                <a:alpha val="0"/>
              </a:srgbClr>
            </a:solidFill>
            <a:ln w="38100" cap="rnd">
              <a:solidFill>
                <a:srgbClr val="B1D4E0"/>
              </a:solidFill>
              <a:prstDash val="solid"/>
              <a:round/>
            </a:ln>
          </p:spPr>
        </p:sp>
        <p:sp>
          <p:nvSpPr>
            <p:cNvPr id="11" name="TextBox 11"/>
            <p:cNvSpPr txBox="1"/>
            <p:nvPr/>
          </p:nvSpPr>
          <p:spPr>
            <a:xfrm>
              <a:off x="0" y="-38100"/>
              <a:ext cx="3681258" cy="329781"/>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330"/>
                </a:lnSpc>
                <a:spcBef>
                  <a:spcPct val="0"/>
                </a:spcBef>
              </a:pPr>
              <a:endParaRPr sz="504"/>
            </a:p>
          </p:txBody>
        </p:sp>
      </p:grpSp>
      <p:sp>
        <p:nvSpPr>
          <p:cNvPr id="12" name="TextBox 12"/>
          <p:cNvSpPr txBox="1"/>
          <p:nvPr/>
        </p:nvSpPr>
        <p:spPr>
          <a:xfrm>
            <a:off x="1479965" y="3483803"/>
            <a:ext cx="6184071" cy="538609"/>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100"/>
              </a:lnSpc>
            </a:pPr>
            <a:r>
              <a:rPr lang="en-US" sz="1750">
                <a:solidFill>
                  <a:srgbClr val="051D40"/>
                </a:solidFill>
                <a:latin typeface="Nunito Sans"/>
                <a:ea typeface="Nunito Sans"/>
                <a:cs typeface="Nunito Sans"/>
                <a:sym typeface="Nunito Sans"/>
              </a:rPr>
              <a:t>-Make points succinct as possible</a:t>
            </a:r>
          </a:p>
          <a:p>
            <a:pPr algn="ctr">
              <a:lnSpc>
                <a:spcPts val="2100"/>
              </a:lnSpc>
            </a:pPr>
            <a:endParaRPr lang="en-US" sz="1750">
              <a:solidFill>
                <a:srgbClr val="051D40"/>
              </a:solidFill>
              <a:latin typeface="Nunito Sans"/>
              <a:ea typeface="Nunito Sans"/>
              <a:cs typeface="Nunito Sans"/>
              <a:sym typeface="Nunito Sans"/>
            </a:endParaRPr>
          </a:p>
        </p:txBody>
      </p:sp>
      <p:grpSp>
        <p:nvGrpSpPr>
          <p:cNvPr id="13" name="Group 13"/>
          <p:cNvGrpSpPr/>
          <p:nvPr/>
        </p:nvGrpSpPr>
        <p:grpSpPr>
          <a:xfrm>
            <a:off x="1077681" y="4033838"/>
            <a:ext cx="6988638" cy="553738"/>
            <a:chOff x="0" y="0"/>
            <a:chExt cx="3681258" cy="291681"/>
          </a:xfrm>
        </p:grpSpPr>
        <p:sp>
          <p:nvSpPr>
            <p:cNvPr id="14" name="Freeform 14"/>
            <p:cNvSpPr/>
            <p:nvPr/>
          </p:nvSpPr>
          <p:spPr>
            <a:xfrm>
              <a:off x="0" y="0"/>
              <a:ext cx="3681257" cy="291681"/>
            </a:xfrm>
            <a:custGeom>
              <a:avLst/>
              <a:gdLst/>
              <a:ahLst/>
              <a:cxnLst/>
              <a:rect l="l" t="t" r="r" b="b"/>
              <a:pathLst>
                <a:path w="3681257" h="291681">
                  <a:moveTo>
                    <a:pt x="28249" y="0"/>
                  </a:moveTo>
                  <a:lnTo>
                    <a:pt x="3653009" y="0"/>
                  </a:lnTo>
                  <a:cubicBezTo>
                    <a:pt x="3660501" y="0"/>
                    <a:pt x="3667686" y="2976"/>
                    <a:pt x="3672984" y="8274"/>
                  </a:cubicBezTo>
                  <a:cubicBezTo>
                    <a:pt x="3678281" y="13571"/>
                    <a:pt x="3681257" y="20757"/>
                    <a:pt x="3681257" y="28249"/>
                  </a:cubicBezTo>
                  <a:lnTo>
                    <a:pt x="3681257" y="263432"/>
                  </a:lnTo>
                  <a:cubicBezTo>
                    <a:pt x="3681257" y="270924"/>
                    <a:pt x="3678281" y="278110"/>
                    <a:pt x="3672984" y="283407"/>
                  </a:cubicBezTo>
                  <a:cubicBezTo>
                    <a:pt x="3667686" y="288705"/>
                    <a:pt x="3660501" y="291681"/>
                    <a:pt x="3653009" y="291681"/>
                  </a:cubicBezTo>
                  <a:lnTo>
                    <a:pt x="28249" y="291681"/>
                  </a:lnTo>
                  <a:cubicBezTo>
                    <a:pt x="20757" y="291681"/>
                    <a:pt x="13571" y="288705"/>
                    <a:pt x="8274" y="283407"/>
                  </a:cubicBezTo>
                  <a:cubicBezTo>
                    <a:pt x="2976" y="278110"/>
                    <a:pt x="0" y="270924"/>
                    <a:pt x="0" y="263432"/>
                  </a:cubicBezTo>
                  <a:lnTo>
                    <a:pt x="0" y="28249"/>
                  </a:lnTo>
                  <a:cubicBezTo>
                    <a:pt x="0" y="20757"/>
                    <a:pt x="2976" y="13571"/>
                    <a:pt x="8274" y="8274"/>
                  </a:cubicBezTo>
                  <a:cubicBezTo>
                    <a:pt x="13571" y="2976"/>
                    <a:pt x="20757" y="0"/>
                    <a:pt x="28249" y="0"/>
                  </a:cubicBezTo>
                  <a:close/>
                </a:path>
              </a:pathLst>
            </a:custGeom>
            <a:solidFill>
              <a:srgbClr val="000000">
                <a:alpha val="0"/>
              </a:srgbClr>
            </a:solidFill>
            <a:ln w="38100" cap="rnd">
              <a:solidFill>
                <a:srgbClr val="B1D4E0"/>
              </a:solidFill>
              <a:prstDash val="solid"/>
              <a:round/>
            </a:ln>
          </p:spPr>
        </p:sp>
        <p:sp>
          <p:nvSpPr>
            <p:cNvPr id="15" name="TextBox 15"/>
            <p:cNvSpPr txBox="1"/>
            <p:nvPr/>
          </p:nvSpPr>
          <p:spPr>
            <a:xfrm>
              <a:off x="0" y="-38100"/>
              <a:ext cx="3681258" cy="329781"/>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330"/>
                </a:lnSpc>
                <a:spcBef>
                  <a:spcPct val="0"/>
                </a:spcBef>
              </a:pPr>
              <a:endParaRPr sz="504"/>
            </a:p>
          </p:txBody>
        </p:sp>
      </p:grpSp>
      <p:sp>
        <p:nvSpPr>
          <p:cNvPr id="16" name="TextBox 16"/>
          <p:cNvSpPr txBox="1"/>
          <p:nvPr/>
        </p:nvSpPr>
        <p:spPr>
          <a:xfrm>
            <a:off x="1479965" y="4048560"/>
            <a:ext cx="6184071" cy="807913"/>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100"/>
              </a:lnSpc>
            </a:pPr>
            <a:r>
              <a:rPr lang="en-US" sz="1750">
                <a:solidFill>
                  <a:srgbClr val="051D40"/>
                </a:solidFill>
                <a:latin typeface="Nunito Sans"/>
                <a:ea typeface="Nunito Sans"/>
                <a:cs typeface="Nunito Sans"/>
                <a:sym typeface="Nunito Sans"/>
              </a:rPr>
              <a:t>-You can also use a personal picture to do this but use bullet points as your text </a:t>
            </a:r>
          </a:p>
          <a:p>
            <a:pPr algn="ctr">
              <a:lnSpc>
                <a:spcPts val="2100"/>
              </a:lnSpc>
            </a:pPr>
            <a:endParaRPr lang="en-US" sz="1750">
              <a:solidFill>
                <a:srgbClr val="051D40"/>
              </a:solidFill>
              <a:latin typeface="Nunito Sans"/>
              <a:ea typeface="Nunito Sans"/>
              <a:cs typeface="Nunito Sans"/>
              <a:sym typeface="Nunito Sans"/>
            </a:endParaRPr>
          </a:p>
        </p:txBody>
      </p:sp>
      <p:grpSp>
        <p:nvGrpSpPr>
          <p:cNvPr id="17" name="Group 17"/>
          <p:cNvGrpSpPr/>
          <p:nvPr/>
        </p:nvGrpSpPr>
        <p:grpSpPr>
          <a:xfrm>
            <a:off x="1077681" y="4735213"/>
            <a:ext cx="6988638" cy="553738"/>
            <a:chOff x="0" y="0"/>
            <a:chExt cx="3681258" cy="291681"/>
          </a:xfrm>
        </p:grpSpPr>
        <p:sp>
          <p:nvSpPr>
            <p:cNvPr id="18" name="Freeform 18"/>
            <p:cNvSpPr/>
            <p:nvPr/>
          </p:nvSpPr>
          <p:spPr>
            <a:xfrm>
              <a:off x="0" y="0"/>
              <a:ext cx="3681257" cy="291681"/>
            </a:xfrm>
            <a:custGeom>
              <a:avLst/>
              <a:gdLst/>
              <a:ahLst/>
              <a:cxnLst/>
              <a:rect l="l" t="t" r="r" b="b"/>
              <a:pathLst>
                <a:path w="3681257" h="291681">
                  <a:moveTo>
                    <a:pt x="28249" y="0"/>
                  </a:moveTo>
                  <a:lnTo>
                    <a:pt x="3653009" y="0"/>
                  </a:lnTo>
                  <a:cubicBezTo>
                    <a:pt x="3660501" y="0"/>
                    <a:pt x="3667686" y="2976"/>
                    <a:pt x="3672984" y="8274"/>
                  </a:cubicBezTo>
                  <a:cubicBezTo>
                    <a:pt x="3678281" y="13571"/>
                    <a:pt x="3681257" y="20757"/>
                    <a:pt x="3681257" y="28249"/>
                  </a:cubicBezTo>
                  <a:lnTo>
                    <a:pt x="3681257" y="263432"/>
                  </a:lnTo>
                  <a:cubicBezTo>
                    <a:pt x="3681257" y="270924"/>
                    <a:pt x="3678281" y="278110"/>
                    <a:pt x="3672984" y="283407"/>
                  </a:cubicBezTo>
                  <a:cubicBezTo>
                    <a:pt x="3667686" y="288705"/>
                    <a:pt x="3660501" y="291681"/>
                    <a:pt x="3653009" y="291681"/>
                  </a:cubicBezTo>
                  <a:lnTo>
                    <a:pt x="28249" y="291681"/>
                  </a:lnTo>
                  <a:cubicBezTo>
                    <a:pt x="20757" y="291681"/>
                    <a:pt x="13571" y="288705"/>
                    <a:pt x="8274" y="283407"/>
                  </a:cubicBezTo>
                  <a:cubicBezTo>
                    <a:pt x="2976" y="278110"/>
                    <a:pt x="0" y="270924"/>
                    <a:pt x="0" y="263432"/>
                  </a:cubicBezTo>
                  <a:lnTo>
                    <a:pt x="0" y="28249"/>
                  </a:lnTo>
                  <a:cubicBezTo>
                    <a:pt x="0" y="20757"/>
                    <a:pt x="2976" y="13571"/>
                    <a:pt x="8274" y="8274"/>
                  </a:cubicBezTo>
                  <a:cubicBezTo>
                    <a:pt x="13571" y="2976"/>
                    <a:pt x="20757" y="0"/>
                    <a:pt x="28249" y="0"/>
                  </a:cubicBezTo>
                  <a:close/>
                </a:path>
              </a:pathLst>
            </a:custGeom>
            <a:solidFill>
              <a:srgbClr val="000000">
                <a:alpha val="0"/>
              </a:srgbClr>
            </a:solidFill>
            <a:ln w="38100" cap="rnd">
              <a:solidFill>
                <a:srgbClr val="B1D4E0"/>
              </a:solidFill>
              <a:prstDash val="solid"/>
              <a:round/>
            </a:ln>
          </p:spPr>
        </p:sp>
        <p:sp>
          <p:nvSpPr>
            <p:cNvPr id="19" name="TextBox 19"/>
            <p:cNvSpPr txBox="1"/>
            <p:nvPr/>
          </p:nvSpPr>
          <p:spPr>
            <a:xfrm>
              <a:off x="0" y="-38100"/>
              <a:ext cx="3681258" cy="329781"/>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330"/>
                </a:lnSpc>
                <a:spcBef>
                  <a:spcPct val="0"/>
                </a:spcBef>
              </a:pPr>
              <a:endParaRPr sz="504"/>
            </a:p>
          </p:txBody>
        </p:sp>
      </p:grpSp>
      <p:sp>
        <p:nvSpPr>
          <p:cNvPr id="20" name="TextBox 20"/>
          <p:cNvSpPr txBox="1"/>
          <p:nvPr/>
        </p:nvSpPr>
        <p:spPr>
          <a:xfrm>
            <a:off x="1479965" y="4886554"/>
            <a:ext cx="6184071" cy="269304"/>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100"/>
              </a:lnSpc>
            </a:pPr>
            <a:r>
              <a:rPr lang="en-US" sz="1750">
                <a:solidFill>
                  <a:srgbClr val="051D40"/>
                </a:solidFill>
                <a:latin typeface="Nunito Sans"/>
                <a:ea typeface="Nunito Sans"/>
                <a:cs typeface="Nunito Sans"/>
                <a:sym typeface="Nunito Sans"/>
              </a:rPr>
              <a:t>-Use Canva to design graphic</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EF7FF"/>
        </a:solidFill>
        <a:effectLst/>
      </p:bgPr>
    </p:bg>
    <p:spTree>
      <p:nvGrpSpPr>
        <p:cNvPr id="1" name=""/>
        <p:cNvGrpSpPr/>
        <p:nvPr/>
      </p:nvGrpSpPr>
      <p:grpSpPr>
        <a:xfrm>
          <a:off x="0" y="0"/>
          <a:ext cx="0" cy="0"/>
          <a:chOff x="0" y="0"/>
          <a:chExt cx="0" cy="0"/>
        </a:xfrm>
      </p:grpSpPr>
      <p:sp>
        <p:nvSpPr>
          <p:cNvPr id="2" name="Freeform 2"/>
          <p:cNvSpPr/>
          <p:nvPr/>
        </p:nvSpPr>
        <p:spPr>
          <a:xfrm>
            <a:off x="7641232" y="4870493"/>
            <a:ext cx="4212034" cy="4206769"/>
          </a:xfrm>
          <a:custGeom>
            <a:avLst/>
            <a:gdLst/>
            <a:ahLst/>
            <a:cxnLst/>
            <a:rect l="l" t="t" r="r" b="b"/>
            <a:pathLst>
              <a:path w="8424068" h="8413538">
                <a:moveTo>
                  <a:pt x="0" y="0"/>
                </a:moveTo>
                <a:lnTo>
                  <a:pt x="8424068" y="0"/>
                </a:lnTo>
                <a:lnTo>
                  <a:pt x="8424068" y="8413538"/>
                </a:lnTo>
                <a:lnTo>
                  <a:pt x="0" y="84135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387234" y="-2261206"/>
            <a:ext cx="4212034" cy="4206769"/>
          </a:xfrm>
          <a:custGeom>
            <a:avLst/>
            <a:gdLst/>
            <a:ahLst/>
            <a:cxnLst/>
            <a:rect l="l" t="t" r="r" b="b"/>
            <a:pathLst>
              <a:path w="8424068" h="8413538">
                <a:moveTo>
                  <a:pt x="0" y="0"/>
                </a:moveTo>
                <a:lnTo>
                  <a:pt x="8424068" y="0"/>
                </a:lnTo>
                <a:lnTo>
                  <a:pt x="8424068" y="8413539"/>
                </a:lnTo>
                <a:lnTo>
                  <a:pt x="0" y="84135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1218926" y="1226793"/>
            <a:ext cx="6706150" cy="1498487"/>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5700"/>
              </a:lnSpc>
            </a:pPr>
            <a:r>
              <a:rPr lang="en-US" sz="5700">
                <a:solidFill>
                  <a:srgbClr val="051D40"/>
                </a:solidFill>
                <a:latin typeface="Adobe Caslon Pro 1"/>
                <a:ea typeface="Adobe Caslon Pro 1"/>
                <a:cs typeface="Adobe Caslon Pro 1"/>
                <a:sym typeface="Adobe Caslon Pro 1"/>
              </a:rPr>
              <a:t>Information Based Posts</a:t>
            </a:r>
          </a:p>
        </p:txBody>
      </p:sp>
      <p:grpSp>
        <p:nvGrpSpPr>
          <p:cNvPr id="5" name="Group 5"/>
          <p:cNvGrpSpPr/>
          <p:nvPr/>
        </p:nvGrpSpPr>
        <p:grpSpPr>
          <a:xfrm>
            <a:off x="1077681" y="2631086"/>
            <a:ext cx="6988638" cy="553738"/>
            <a:chOff x="0" y="0"/>
            <a:chExt cx="3681258" cy="291681"/>
          </a:xfrm>
        </p:grpSpPr>
        <p:sp>
          <p:nvSpPr>
            <p:cNvPr id="6" name="Freeform 6"/>
            <p:cNvSpPr/>
            <p:nvPr/>
          </p:nvSpPr>
          <p:spPr>
            <a:xfrm>
              <a:off x="0" y="0"/>
              <a:ext cx="3681257" cy="291681"/>
            </a:xfrm>
            <a:custGeom>
              <a:avLst/>
              <a:gdLst/>
              <a:ahLst/>
              <a:cxnLst/>
              <a:rect l="l" t="t" r="r" b="b"/>
              <a:pathLst>
                <a:path w="3681257" h="291681">
                  <a:moveTo>
                    <a:pt x="28249" y="0"/>
                  </a:moveTo>
                  <a:lnTo>
                    <a:pt x="3653009" y="0"/>
                  </a:lnTo>
                  <a:cubicBezTo>
                    <a:pt x="3660501" y="0"/>
                    <a:pt x="3667686" y="2976"/>
                    <a:pt x="3672984" y="8274"/>
                  </a:cubicBezTo>
                  <a:cubicBezTo>
                    <a:pt x="3678281" y="13571"/>
                    <a:pt x="3681257" y="20757"/>
                    <a:pt x="3681257" y="28249"/>
                  </a:cubicBezTo>
                  <a:lnTo>
                    <a:pt x="3681257" y="263432"/>
                  </a:lnTo>
                  <a:cubicBezTo>
                    <a:pt x="3681257" y="270924"/>
                    <a:pt x="3678281" y="278110"/>
                    <a:pt x="3672984" y="283407"/>
                  </a:cubicBezTo>
                  <a:cubicBezTo>
                    <a:pt x="3667686" y="288705"/>
                    <a:pt x="3660501" y="291681"/>
                    <a:pt x="3653009" y="291681"/>
                  </a:cubicBezTo>
                  <a:lnTo>
                    <a:pt x="28249" y="291681"/>
                  </a:lnTo>
                  <a:cubicBezTo>
                    <a:pt x="20757" y="291681"/>
                    <a:pt x="13571" y="288705"/>
                    <a:pt x="8274" y="283407"/>
                  </a:cubicBezTo>
                  <a:cubicBezTo>
                    <a:pt x="2976" y="278110"/>
                    <a:pt x="0" y="270924"/>
                    <a:pt x="0" y="263432"/>
                  </a:cubicBezTo>
                  <a:lnTo>
                    <a:pt x="0" y="28249"/>
                  </a:lnTo>
                  <a:cubicBezTo>
                    <a:pt x="0" y="20757"/>
                    <a:pt x="2976" y="13571"/>
                    <a:pt x="8274" y="8274"/>
                  </a:cubicBezTo>
                  <a:cubicBezTo>
                    <a:pt x="13571" y="2976"/>
                    <a:pt x="20757" y="0"/>
                    <a:pt x="28249" y="0"/>
                  </a:cubicBezTo>
                  <a:close/>
                </a:path>
              </a:pathLst>
            </a:custGeom>
            <a:solidFill>
              <a:srgbClr val="000000">
                <a:alpha val="0"/>
              </a:srgbClr>
            </a:solidFill>
            <a:ln w="38100" cap="rnd">
              <a:solidFill>
                <a:srgbClr val="B1D4E0"/>
              </a:solidFill>
              <a:prstDash val="solid"/>
              <a:round/>
            </a:ln>
          </p:spPr>
        </p:sp>
        <p:sp>
          <p:nvSpPr>
            <p:cNvPr id="7" name="TextBox 7"/>
            <p:cNvSpPr txBox="1"/>
            <p:nvPr/>
          </p:nvSpPr>
          <p:spPr>
            <a:xfrm>
              <a:off x="0" y="-38100"/>
              <a:ext cx="3681258" cy="329781"/>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330"/>
                </a:lnSpc>
                <a:spcBef>
                  <a:spcPct val="0"/>
                </a:spcBef>
              </a:pPr>
              <a:endParaRPr sz="504"/>
            </a:p>
          </p:txBody>
        </p:sp>
      </p:grpSp>
      <p:sp>
        <p:nvSpPr>
          <p:cNvPr id="8" name="TextBox 8"/>
          <p:cNvSpPr txBox="1"/>
          <p:nvPr/>
        </p:nvSpPr>
        <p:spPr>
          <a:xfrm>
            <a:off x="1479965" y="2782427"/>
            <a:ext cx="6184071" cy="538609"/>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100"/>
              </a:lnSpc>
            </a:pPr>
            <a:r>
              <a:rPr lang="en-US" sz="1750">
                <a:solidFill>
                  <a:srgbClr val="051D40"/>
                </a:solidFill>
                <a:latin typeface="Nunito Sans"/>
                <a:ea typeface="Nunito Sans"/>
                <a:cs typeface="Nunito Sans"/>
                <a:sym typeface="Nunito Sans"/>
              </a:rPr>
              <a:t>Facebook: 1 Cover graphic with bullet points in the text</a:t>
            </a:r>
          </a:p>
          <a:p>
            <a:pPr algn="ctr">
              <a:lnSpc>
                <a:spcPts val="2100"/>
              </a:lnSpc>
            </a:pPr>
            <a:endParaRPr lang="en-US" sz="1750">
              <a:solidFill>
                <a:srgbClr val="051D40"/>
              </a:solidFill>
              <a:latin typeface="Nunito Sans"/>
              <a:ea typeface="Nunito Sans"/>
              <a:cs typeface="Nunito Sans"/>
              <a:sym typeface="Nunito Sans"/>
            </a:endParaRPr>
          </a:p>
        </p:txBody>
      </p:sp>
      <p:grpSp>
        <p:nvGrpSpPr>
          <p:cNvPr id="9" name="Group 9"/>
          <p:cNvGrpSpPr/>
          <p:nvPr/>
        </p:nvGrpSpPr>
        <p:grpSpPr>
          <a:xfrm>
            <a:off x="1077681" y="3332462"/>
            <a:ext cx="6988638" cy="553738"/>
            <a:chOff x="0" y="0"/>
            <a:chExt cx="3681258" cy="291681"/>
          </a:xfrm>
        </p:grpSpPr>
        <p:sp>
          <p:nvSpPr>
            <p:cNvPr id="10" name="Freeform 10"/>
            <p:cNvSpPr/>
            <p:nvPr/>
          </p:nvSpPr>
          <p:spPr>
            <a:xfrm>
              <a:off x="0" y="0"/>
              <a:ext cx="3681257" cy="291681"/>
            </a:xfrm>
            <a:custGeom>
              <a:avLst/>
              <a:gdLst/>
              <a:ahLst/>
              <a:cxnLst/>
              <a:rect l="l" t="t" r="r" b="b"/>
              <a:pathLst>
                <a:path w="3681257" h="291681">
                  <a:moveTo>
                    <a:pt x="28249" y="0"/>
                  </a:moveTo>
                  <a:lnTo>
                    <a:pt x="3653009" y="0"/>
                  </a:lnTo>
                  <a:cubicBezTo>
                    <a:pt x="3660501" y="0"/>
                    <a:pt x="3667686" y="2976"/>
                    <a:pt x="3672984" y="8274"/>
                  </a:cubicBezTo>
                  <a:cubicBezTo>
                    <a:pt x="3678281" y="13571"/>
                    <a:pt x="3681257" y="20757"/>
                    <a:pt x="3681257" y="28249"/>
                  </a:cubicBezTo>
                  <a:lnTo>
                    <a:pt x="3681257" y="263432"/>
                  </a:lnTo>
                  <a:cubicBezTo>
                    <a:pt x="3681257" y="270924"/>
                    <a:pt x="3678281" y="278110"/>
                    <a:pt x="3672984" y="283407"/>
                  </a:cubicBezTo>
                  <a:cubicBezTo>
                    <a:pt x="3667686" y="288705"/>
                    <a:pt x="3660501" y="291681"/>
                    <a:pt x="3653009" y="291681"/>
                  </a:cubicBezTo>
                  <a:lnTo>
                    <a:pt x="28249" y="291681"/>
                  </a:lnTo>
                  <a:cubicBezTo>
                    <a:pt x="20757" y="291681"/>
                    <a:pt x="13571" y="288705"/>
                    <a:pt x="8274" y="283407"/>
                  </a:cubicBezTo>
                  <a:cubicBezTo>
                    <a:pt x="2976" y="278110"/>
                    <a:pt x="0" y="270924"/>
                    <a:pt x="0" y="263432"/>
                  </a:cubicBezTo>
                  <a:lnTo>
                    <a:pt x="0" y="28249"/>
                  </a:lnTo>
                  <a:cubicBezTo>
                    <a:pt x="0" y="20757"/>
                    <a:pt x="2976" y="13571"/>
                    <a:pt x="8274" y="8274"/>
                  </a:cubicBezTo>
                  <a:cubicBezTo>
                    <a:pt x="13571" y="2976"/>
                    <a:pt x="20757" y="0"/>
                    <a:pt x="28249" y="0"/>
                  </a:cubicBezTo>
                  <a:close/>
                </a:path>
              </a:pathLst>
            </a:custGeom>
            <a:solidFill>
              <a:srgbClr val="000000">
                <a:alpha val="0"/>
              </a:srgbClr>
            </a:solidFill>
            <a:ln w="38100" cap="rnd">
              <a:solidFill>
                <a:srgbClr val="B1D4E0"/>
              </a:solidFill>
              <a:prstDash val="solid"/>
              <a:round/>
            </a:ln>
          </p:spPr>
        </p:sp>
        <p:sp>
          <p:nvSpPr>
            <p:cNvPr id="11" name="TextBox 11"/>
            <p:cNvSpPr txBox="1"/>
            <p:nvPr/>
          </p:nvSpPr>
          <p:spPr>
            <a:xfrm>
              <a:off x="0" y="-38100"/>
              <a:ext cx="3681258" cy="329781"/>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330"/>
                </a:lnSpc>
                <a:spcBef>
                  <a:spcPct val="0"/>
                </a:spcBef>
              </a:pPr>
              <a:endParaRPr sz="504"/>
            </a:p>
          </p:txBody>
        </p:sp>
      </p:grpSp>
      <p:sp>
        <p:nvSpPr>
          <p:cNvPr id="12" name="TextBox 12"/>
          <p:cNvSpPr txBox="1"/>
          <p:nvPr/>
        </p:nvSpPr>
        <p:spPr>
          <a:xfrm>
            <a:off x="1479965" y="3483803"/>
            <a:ext cx="6184071" cy="538609"/>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100"/>
              </a:lnSpc>
            </a:pPr>
            <a:r>
              <a:rPr lang="en-US" sz="1750">
                <a:solidFill>
                  <a:srgbClr val="051D40"/>
                </a:solidFill>
                <a:latin typeface="Nunito Sans"/>
                <a:ea typeface="Nunito Sans"/>
                <a:cs typeface="Nunito Sans"/>
                <a:sym typeface="Nunito Sans"/>
              </a:rPr>
              <a:t>Instagram: Multiple graphics with the points on the screen </a:t>
            </a:r>
          </a:p>
          <a:p>
            <a:pPr algn="ctr">
              <a:lnSpc>
                <a:spcPts val="2100"/>
              </a:lnSpc>
            </a:pPr>
            <a:endParaRPr lang="en-US" sz="1750">
              <a:solidFill>
                <a:srgbClr val="051D40"/>
              </a:solidFill>
              <a:latin typeface="Nunito Sans"/>
              <a:ea typeface="Nunito Sans"/>
              <a:cs typeface="Nunito Sans"/>
              <a:sym typeface="Nunito Sans"/>
            </a:endParaRPr>
          </a:p>
        </p:txBody>
      </p:sp>
      <p:grpSp>
        <p:nvGrpSpPr>
          <p:cNvPr id="13" name="Group 13"/>
          <p:cNvGrpSpPr/>
          <p:nvPr/>
        </p:nvGrpSpPr>
        <p:grpSpPr>
          <a:xfrm>
            <a:off x="1077681" y="3914775"/>
            <a:ext cx="6988638" cy="955718"/>
            <a:chOff x="0" y="0"/>
            <a:chExt cx="3681258" cy="503423"/>
          </a:xfrm>
        </p:grpSpPr>
        <p:sp>
          <p:nvSpPr>
            <p:cNvPr id="14" name="Freeform 14"/>
            <p:cNvSpPr/>
            <p:nvPr/>
          </p:nvSpPr>
          <p:spPr>
            <a:xfrm>
              <a:off x="0" y="0"/>
              <a:ext cx="3681257" cy="503423"/>
            </a:xfrm>
            <a:custGeom>
              <a:avLst/>
              <a:gdLst/>
              <a:ahLst/>
              <a:cxnLst/>
              <a:rect l="l" t="t" r="r" b="b"/>
              <a:pathLst>
                <a:path w="3681257" h="503423">
                  <a:moveTo>
                    <a:pt x="28249" y="0"/>
                  </a:moveTo>
                  <a:lnTo>
                    <a:pt x="3653009" y="0"/>
                  </a:lnTo>
                  <a:cubicBezTo>
                    <a:pt x="3660501" y="0"/>
                    <a:pt x="3667686" y="2976"/>
                    <a:pt x="3672984" y="8274"/>
                  </a:cubicBezTo>
                  <a:cubicBezTo>
                    <a:pt x="3678281" y="13571"/>
                    <a:pt x="3681257" y="20757"/>
                    <a:pt x="3681257" y="28249"/>
                  </a:cubicBezTo>
                  <a:lnTo>
                    <a:pt x="3681257" y="475175"/>
                  </a:lnTo>
                  <a:cubicBezTo>
                    <a:pt x="3681257" y="482667"/>
                    <a:pt x="3678281" y="489852"/>
                    <a:pt x="3672984" y="495150"/>
                  </a:cubicBezTo>
                  <a:cubicBezTo>
                    <a:pt x="3667686" y="500447"/>
                    <a:pt x="3660501" y="503423"/>
                    <a:pt x="3653009" y="503423"/>
                  </a:cubicBezTo>
                  <a:lnTo>
                    <a:pt x="28249" y="503423"/>
                  </a:lnTo>
                  <a:cubicBezTo>
                    <a:pt x="20757" y="503423"/>
                    <a:pt x="13571" y="500447"/>
                    <a:pt x="8274" y="495150"/>
                  </a:cubicBezTo>
                  <a:cubicBezTo>
                    <a:pt x="2976" y="489852"/>
                    <a:pt x="0" y="482667"/>
                    <a:pt x="0" y="475175"/>
                  </a:cubicBezTo>
                  <a:lnTo>
                    <a:pt x="0" y="28249"/>
                  </a:lnTo>
                  <a:cubicBezTo>
                    <a:pt x="0" y="20757"/>
                    <a:pt x="2976" y="13571"/>
                    <a:pt x="8274" y="8274"/>
                  </a:cubicBezTo>
                  <a:cubicBezTo>
                    <a:pt x="13571" y="2976"/>
                    <a:pt x="20757" y="0"/>
                    <a:pt x="28249" y="0"/>
                  </a:cubicBezTo>
                  <a:close/>
                </a:path>
              </a:pathLst>
            </a:custGeom>
            <a:solidFill>
              <a:srgbClr val="000000">
                <a:alpha val="0"/>
              </a:srgbClr>
            </a:solidFill>
            <a:ln w="38100" cap="rnd">
              <a:solidFill>
                <a:srgbClr val="B1D4E0"/>
              </a:solidFill>
              <a:prstDash val="solid"/>
              <a:round/>
            </a:ln>
          </p:spPr>
        </p:sp>
        <p:sp>
          <p:nvSpPr>
            <p:cNvPr id="15" name="TextBox 15"/>
            <p:cNvSpPr txBox="1"/>
            <p:nvPr/>
          </p:nvSpPr>
          <p:spPr>
            <a:xfrm>
              <a:off x="0" y="-38100"/>
              <a:ext cx="3681258" cy="541523"/>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330"/>
                </a:lnSpc>
                <a:spcBef>
                  <a:spcPct val="0"/>
                </a:spcBef>
              </a:pPr>
              <a:endParaRPr sz="504"/>
            </a:p>
          </p:txBody>
        </p:sp>
      </p:grpSp>
      <p:sp>
        <p:nvSpPr>
          <p:cNvPr id="16" name="TextBox 16"/>
          <p:cNvSpPr txBox="1"/>
          <p:nvPr/>
        </p:nvSpPr>
        <p:spPr>
          <a:xfrm>
            <a:off x="1479965" y="3998153"/>
            <a:ext cx="5917442" cy="769763"/>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009"/>
              </a:lnSpc>
            </a:pPr>
            <a:r>
              <a:rPr lang="en-US" sz="1675">
                <a:solidFill>
                  <a:srgbClr val="051D40"/>
                </a:solidFill>
                <a:latin typeface="Nunito Sans"/>
                <a:ea typeface="Nunito Sans"/>
                <a:cs typeface="Nunito Sans"/>
                <a:sym typeface="Nunito Sans"/>
              </a:rPr>
              <a:t>Instagram/TikTok : You can also do bullet point stories over reels/tiktok videos! But make sure the points are much shorter and put more details in the captions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EF7FF"/>
        </a:solidFill>
        <a:effectLst/>
      </p:bgPr>
    </p:bg>
    <p:spTree>
      <p:nvGrpSpPr>
        <p:cNvPr id="1" name=""/>
        <p:cNvGrpSpPr/>
        <p:nvPr/>
      </p:nvGrpSpPr>
      <p:grpSpPr>
        <a:xfrm>
          <a:off x="0" y="0"/>
          <a:ext cx="0" cy="0"/>
          <a:chOff x="0" y="0"/>
          <a:chExt cx="0" cy="0"/>
        </a:xfrm>
      </p:grpSpPr>
      <p:sp>
        <p:nvSpPr>
          <p:cNvPr id="2" name="Freeform 2"/>
          <p:cNvSpPr/>
          <p:nvPr/>
        </p:nvSpPr>
        <p:spPr>
          <a:xfrm>
            <a:off x="7037983" y="4870493"/>
            <a:ext cx="4212034" cy="4206769"/>
          </a:xfrm>
          <a:custGeom>
            <a:avLst/>
            <a:gdLst/>
            <a:ahLst/>
            <a:cxnLst/>
            <a:rect l="l" t="t" r="r" b="b"/>
            <a:pathLst>
              <a:path w="8424068" h="8413538">
                <a:moveTo>
                  <a:pt x="0" y="0"/>
                </a:moveTo>
                <a:lnTo>
                  <a:pt x="8424068" y="0"/>
                </a:lnTo>
                <a:lnTo>
                  <a:pt x="8424068" y="8413538"/>
                </a:lnTo>
                <a:lnTo>
                  <a:pt x="0" y="84135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709266" y="-1990334"/>
            <a:ext cx="4212034" cy="4206769"/>
          </a:xfrm>
          <a:custGeom>
            <a:avLst/>
            <a:gdLst/>
            <a:ahLst/>
            <a:cxnLst/>
            <a:rect l="l" t="t" r="r" b="b"/>
            <a:pathLst>
              <a:path w="8424068" h="8413538">
                <a:moveTo>
                  <a:pt x="0" y="0"/>
                </a:moveTo>
                <a:lnTo>
                  <a:pt x="8424068" y="0"/>
                </a:lnTo>
                <a:lnTo>
                  <a:pt x="8424068" y="8413538"/>
                </a:lnTo>
                <a:lnTo>
                  <a:pt x="0" y="84135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1975841" y="1919288"/>
            <a:ext cx="5192319" cy="807913"/>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6000"/>
              </a:lnSpc>
            </a:pPr>
            <a:r>
              <a:rPr lang="en-US" sz="6000">
                <a:solidFill>
                  <a:srgbClr val="051D40"/>
                </a:solidFill>
                <a:latin typeface="Adobe Caslon Pro 1"/>
                <a:ea typeface="Adobe Caslon Pro 1"/>
                <a:cs typeface="Adobe Caslon Pro 1"/>
                <a:sym typeface="Adobe Caslon Pro 1"/>
              </a:rPr>
              <a:t>Credibility</a:t>
            </a:r>
          </a:p>
        </p:txBody>
      </p:sp>
      <p:sp>
        <p:nvSpPr>
          <p:cNvPr id="5" name="TextBox 5"/>
          <p:cNvSpPr txBox="1"/>
          <p:nvPr/>
        </p:nvSpPr>
        <p:spPr>
          <a:xfrm>
            <a:off x="1502769" y="2843213"/>
            <a:ext cx="6138463" cy="1346522"/>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100"/>
              </a:lnSpc>
            </a:pPr>
            <a:r>
              <a:rPr lang="en-US" sz="1750">
                <a:solidFill>
                  <a:srgbClr val="051D40"/>
                </a:solidFill>
                <a:latin typeface="Nunito Sans"/>
                <a:ea typeface="Nunito Sans"/>
                <a:cs typeface="Nunito Sans"/>
                <a:sym typeface="Nunito Sans"/>
              </a:rPr>
              <a:t>Don’t forget there is a lot of mis-information out there these days. Be slow to share. Fact check before you hit publish! </a:t>
            </a:r>
          </a:p>
          <a:p>
            <a:pPr algn="ctr">
              <a:lnSpc>
                <a:spcPts val="2100"/>
              </a:lnSpc>
            </a:pPr>
            <a:endParaRPr lang="en-US" sz="1750">
              <a:solidFill>
                <a:srgbClr val="051D40"/>
              </a:solidFill>
              <a:latin typeface="Nunito Sans"/>
              <a:ea typeface="Nunito Sans"/>
              <a:cs typeface="Nunito Sans"/>
              <a:sym typeface="Nunito Sans"/>
            </a:endParaRPr>
          </a:p>
          <a:p>
            <a:pPr algn="ctr">
              <a:lnSpc>
                <a:spcPts val="2100"/>
              </a:lnSpc>
            </a:pPr>
            <a:r>
              <a:rPr lang="en-US" sz="1750">
                <a:solidFill>
                  <a:srgbClr val="051D40"/>
                </a:solidFill>
                <a:latin typeface="Nunito Sans"/>
                <a:ea typeface="Nunito Sans"/>
                <a:cs typeface="Nunito Sans"/>
                <a:sym typeface="Nunito Sans"/>
              </a:rPr>
              <a:t>Remember- you want to become a reliable source for your readers to depend 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EF7FF"/>
        </a:solidFill>
        <a:effectLst/>
      </p:bgPr>
    </p:bg>
    <p:spTree>
      <p:nvGrpSpPr>
        <p:cNvPr id="1" name=""/>
        <p:cNvGrpSpPr/>
        <p:nvPr/>
      </p:nvGrpSpPr>
      <p:grpSpPr>
        <a:xfrm>
          <a:off x="0" y="0"/>
          <a:ext cx="0" cy="0"/>
          <a:chOff x="0" y="0"/>
          <a:chExt cx="0" cy="0"/>
        </a:xfrm>
      </p:grpSpPr>
      <p:sp>
        <p:nvSpPr>
          <p:cNvPr id="2" name="Freeform 2"/>
          <p:cNvSpPr/>
          <p:nvPr/>
        </p:nvSpPr>
        <p:spPr>
          <a:xfrm>
            <a:off x="7641232" y="4870493"/>
            <a:ext cx="4212034" cy="4206769"/>
          </a:xfrm>
          <a:custGeom>
            <a:avLst/>
            <a:gdLst/>
            <a:ahLst/>
            <a:cxnLst/>
            <a:rect l="l" t="t" r="r" b="b"/>
            <a:pathLst>
              <a:path w="8424068" h="8413538">
                <a:moveTo>
                  <a:pt x="0" y="0"/>
                </a:moveTo>
                <a:lnTo>
                  <a:pt x="8424068" y="0"/>
                </a:lnTo>
                <a:lnTo>
                  <a:pt x="8424068" y="8413538"/>
                </a:lnTo>
                <a:lnTo>
                  <a:pt x="0" y="84135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387234" y="-2261206"/>
            <a:ext cx="4212034" cy="4206769"/>
          </a:xfrm>
          <a:custGeom>
            <a:avLst/>
            <a:gdLst/>
            <a:ahLst/>
            <a:cxnLst/>
            <a:rect l="l" t="t" r="r" b="b"/>
            <a:pathLst>
              <a:path w="8424068" h="8413538">
                <a:moveTo>
                  <a:pt x="0" y="0"/>
                </a:moveTo>
                <a:lnTo>
                  <a:pt x="8424068" y="0"/>
                </a:lnTo>
                <a:lnTo>
                  <a:pt x="8424068" y="8413539"/>
                </a:lnTo>
                <a:lnTo>
                  <a:pt x="0" y="84135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1218926" y="1564286"/>
            <a:ext cx="6706150" cy="807913"/>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6000"/>
              </a:lnSpc>
            </a:pPr>
            <a:r>
              <a:rPr lang="en-US" sz="6000">
                <a:solidFill>
                  <a:srgbClr val="051D40"/>
                </a:solidFill>
                <a:latin typeface="Adobe Caslon Pro 1"/>
                <a:ea typeface="Adobe Caslon Pro 1"/>
                <a:cs typeface="Adobe Caslon Pro 1"/>
                <a:sym typeface="Adobe Caslon Pro 1"/>
              </a:rPr>
              <a:t>Final Tips</a:t>
            </a:r>
          </a:p>
        </p:txBody>
      </p:sp>
      <p:grpSp>
        <p:nvGrpSpPr>
          <p:cNvPr id="5" name="Group 5"/>
          <p:cNvGrpSpPr/>
          <p:nvPr/>
        </p:nvGrpSpPr>
        <p:grpSpPr>
          <a:xfrm>
            <a:off x="1077681" y="2631086"/>
            <a:ext cx="6988638" cy="553738"/>
            <a:chOff x="0" y="0"/>
            <a:chExt cx="3681258" cy="291681"/>
          </a:xfrm>
        </p:grpSpPr>
        <p:sp>
          <p:nvSpPr>
            <p:cNvPr id="6" name="Freeform 6"/>
            <p:cNvSpPr/>
            <p:nvPr/>
          </p:nvSpPr>
          <p:spPr>
            <a:xfrm>
              <a:off x="0" y="0"/>
              <a:ext cx="3681257" cy="291681"/>
            </a:xfrm>
            <a:custGeom>
              <a:avLst/>
              <a:gdLst/>
              <a:ahLst/>
              <a:cxnLst/>
              <a:rect l="l" t="t" r="r" b="b"/>
              <a:pathLst>
                <a:path w="3681257" h="291681">
                  <a:moveTo>
                    <a:pt x="28249" y="0"/>
                  </a:moveTo>
                  <a:lnTo>
                    <a:pt x="3653009" y="0"/>
                  </a:lnTo>
                  <a:cubicBezTo>
                    <a:pt x="3660501" y="0"/>
                    <a:pt x="3667686" y="2976"/>
                    <a:pt x="3672984" y="8274"/>
                  </a:cubicBezTo>
                  <a:cubicBezTo>
                    <a:pt x="3678281" y="13571"/>
                    <a:pt x="3681257" y="20757"/>
                    <a:pt x="3681257" y="28249"/>
                  </a:cubicBezTo>
                  <a:lnTo>
                    <a:pt x="3681257" y="263432"/>
                  </a:lnTo>
                  <a:cubicBezTo>
                    <a:pt x="3681257" y="270924"/>
                    <a:pt x="3678281" y="278110"/>
                    <a:pt x="3672984" y="283407"/>
                  </a:cubicBezTo>
                  <a:cubicBezTo>
                    <a:pt x="3667686" y="288705"/>
                    <a:pt x="3660501" y="291681"/>
                    <a:pt x="3653009" y="291681"/>
                  </a:cubicBezTo>
                  <a:lnTo>
                    <a:pt x="28249" y="291681"/>
                  </a:lnTo>
                  <a:cubicBezTo>
                    <a:pt x="20757" y="291681"/>
                    <a:pt x="13571" y="288705"/>
                    <a:pt x="8274" y="283407"/>
                  </a:cubicBezTo>
                  <a:cubicBezTo>
                    <a:pt x="2976" y="278110"/>
                    <a:pt x="0" y="270924"/>
                    <a:pt x="0" y="263432"/>
                  </a:cubicBezTo>
                  <a:lnTo>
                    <a:pt x="0" y="28249"/>
                  </a:lnTo>
                  <a:cubicBezTo>
                    <a:pt x="0" y="20757"/>
                    <a:pt x="2976" y="13571"/>
                    <a:pt x="8274" y="8274"/>
                  </a:cubicBezTo>
                  <a:cubicBezTo>
                    <a:pt x="13571" y="2976"/>
                    <a:pt x="20757" y="0"/>
                    <a:pt x="28249" y="0"/>
                  </a:cubicBezTo>
                  <a:close/>
                </a:path>
              </a:pathLst>
            </a:custGeom>
            <a:solidFill>
              <a:srgbClr val="000000">
                <a:alpha val="0"/>
              </a:srgbClr>
            </a:solidFill>
            <a:ln w="38100" cap="rnd">
              <a:solidFill>
                <a:srgbClr val="B1D4E0"/>
              </a:solidFill>
              <a:prstDash val="solid"/>
              <a:round/>
            </a:ln>
          </p:spPr>
        </p:sp>
        <p:sp>
          <p:nvSpPr>
            <p:cNvPr id="7" name="TextBox 7"/>
            <p:cNvSpPr txBox="1"/>
            <p:nvPr/>
          </p:nvSpPr>
          <p:spPr>
            <a:xfrm>
              <a:off x="0" y="-38100"/>
              <a:ext cx="3681258" cy="329781"/>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330"/>
                </a:lnSpc>
                <a:spcBef>
                  <a:spcPct val="0"/>
                </a:spcBef>
              </a:pPr>
              <a:endParaRPr sz="504"/>
            </a:p>
          </p:txBody>
        </p:sp>
      </p:grpSp>
      <p:sp>
        <p:nvSpPr>
          <p:cNvPr id="8" name="TextBox 8"/>
          <p:cNvSpPr txBox="1"/>
          <p:nvPr/>
        </p:nvSpPr>
        <p:spPr>
          <a:xfrm>
            <a:off x="1457161" y="2647950"/>
            <a:ext cx="6184071" cy="807913"/>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100"/>
              </a:lnSpc>
            </a:pPr>
            <a:r>
              <a:rPr lang="en-US" sz="1750">
                <a:solidFill>
                  <a:srgbClr val="051D40"/>
                </a:solidFill>
                <a:latin typeface="Nunito Sans"/>
                <a:ea typeface="Nunito Sans"/>
                <a:cs typeface="Nunito Sans"/>
                <a:sym typeface="Nunito Sans"/>
              </a:rPr>
              <a:t>-Observe what is working for your fellow advocates when they post</a:t>
            </a:r>
          </a:p>
          <a:p>
            <a:pPr algn="ctr">
              <a:lnSpc>
                <a:spcPts val="2100"/>
              </a:lnSpc>
            </a:pPr>
            <a:endParaRPr lang="en-US" sz="1750">
              <a:solidFill>
                <a:srgbClr val="051D40"/>
              </a:solidFill>
              <a:latin typeface="Nunito Sans"/>
              <a:ea typeface="Nunito Sans"/>
              <a:cs typeface="Nunito Sans"/>
              <a:sym typeface="Nunito Sans"/>
            </a:endParaRPr>
          </a:p>
        </p:txBody>
      </p:sp>
      <p:grpSp>
        <p:nvGrpSpPr>
          <p:cNvPr id="9" name="Group 9"/>
          <p:cNvGrpSpPr/>
          <p:nvPr/>
        </p:nvGrpSpPr>
        <p:grpSpPr>
          <a:xfrm>
            <a:off x="1077681" y="3332462"/>
            <a:ext cx="6988638" cy="553738"/>
            <a:chOff x="0" y="0"/>
            <a:chExt cx="3681258" cy="291681"/>
          </a:xfrm>
        </p:grpSpPr>
        <p:sp>
          <p:nvSpPr>
            <p:cNvPr id="10" name="Freeform 10"/>
            <p:cNvSpPr/>
            <p:nvPr/>
          </p:nvSpPr>
          <p:spPr>
            <a:xfrm>
              <a:off x="0" y="0"/>
              <a:ext cx="3681257" cy="291681"/>
            </a:xfrm>
            <a:custGeom>
              <a:avLst/>
              <a:gdLst/>
              <a:ahLst/>
              <a:cxnLst/>
              <a:rect l="l" t="t" r="r" b="b"/>
              <a:pathLst>
                <a:path w="3681257" h="291681">
                  <a:moveTo>
                    <a:pt x="28249" y="0"/>
                  </a:moveTo>
                  <a:lnTo>
                    <a:pt x="3653009" y="0"/>
                  </a:lnTo>
                  <a:cubicBezTo>
                    <a:pt x="3660501" y="0"/>
                    <a:pt x="3667686" y="2976"/>
                    <a:pt x="3672984" y="8274"/>
                  </a:cubicBezTo>
                  <a:cubicBezTo>
                    <a:pt x="3678281" y="13571"/>
                    <a:pt x="3681257" y="20757"/>
                    <a:pt x="3681257" y="28249"/>
                  </a:cubicBezTo>
                  <a:lnTo>
                    <a:pt x="3681257" y="263432"/>
                  </a:lnTo>
                  <a:cubicBezTo>
                    <a:pt x="3681257" y="270924"/>
                    <a:pt x="3678281" y="278110"/>
                    <a:pt x="3672984" y="283407"/>
                  </a:cubicBezTo>
                  <a:cubicBezTo>
                    <a:pt x="3667686" y="288705"/>
                    <a:pt x="3660501" y="291681"/>
                    <a:pt x="3653009" y="291681"/>
                  </a:cubicBezTo>
                  <a:lnTo>
                    <a:pt x="28249" y="291681"/>
                  </a:lnTo>
                  <a:cubicBezTo>
                    <a:pt x="20757" y="291681"/>
                    <a:pt x="13571" y="288705"/>
                    <a:pt x="8274" y="283407"/>
                  </a:cubicBezTo>
                  <a:cubicBezTo>
                    <a:pt x="2976" y="278110"/>
                    <a:pt x="0" y="270924"/>
                    <a:pt x="0" y="263432"/>
                  </a:cubicBezTo>
                  <a:lnTo>
                    <a:pt x="0" y="28249"/>
                  </a:lnTo>
                  <a:cubicBezTo>
                    <a:pt x="0" y="20757"/>
                    <a:pt x="2976" y="13571"/>
                    <a:pt x="8274" y="8274"/>
                  </a:cubicBezTo>
                  <a:cubicBezTo>
                    <a:pt x="13571" y="2976"/>
                    <a:pt x="20757" y="0"/>
                    <a:pt x="28249" y="0"/>
                  </a:cubicBezTo>
                  <a:close/>
                </a:path>
              </a:pathLst>
            </a:custGeom>
            <a:solidFill>
              <a:srgbClr val="000000">
                <a:alpha val="0"/>
              </a:srgbClr>
            </a:solidFill>
            <a:ln w="38100" cap="rnd">
              <a:solidFill>
                <a:srgbClr val="B1D4E0"/>
              </a:solidFill>
              <a:prstDash val="solid"/>
              <a:round/>
            </a:ln>
          </p:spPr>
        </p:sp>
        <p:sp>
          <p:nvSpPr>
            <p:cNvPr id="11" name="TextBox 11"/>
            <p:cNvSpPr txBox="1"/>
            <p:nvPr/>
          </p:nvSpPr>
          <p:spPr>
            <a:xfrm>
              <a:off x="0" y="-38100"/>
              <a:ext cx="3681258" cy="329781"/>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330"/>
                </a:lnSpc>
                <a:spcBef>
                  <a:spcPct val="0"/>
                </a:spcBef>
              </a:pPr>
              <a:endParaRPr sz="504"/>
            </a:p>
          </p:txBody>
        </p:sp>
      </p:grpSp>
      <p:sp>
        <p:nvSpPr>
          <p:cNvPr id="12" name="TextBox 12"/>
          <p:cNvSpPr txBox="1"/>
          <p:nvPr/>
        </p:nvSpPr>
        <p:spPr>
          <a:xfrm>
            <a:off x="1479965" y="3483803"/>
            <a:ext cx="6184071" cy="538609"/>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100"/>
              </a:lnSpc>
            </a:pPr>
            <a:r>
              <a:rPr lang="en-US" sz="1750">
                <a:solidFill>
                  <a:srgbClr val="051D40"/>
                </a:solidFill>
                <a:latin typeface="Nunito Sans"/>
                <a:ea typeface="Nunito Sans"/>
                <a:cs typeface="Nunito Sans"/>
                <a:sym typeface="Nunito Sans"/>
              </a:rPr>
              <a:t>-Create an emotional moment</a:t>
            </a:r>
          </a:p>
          <a:p>
            <a:pPr algn="ctr">
              <a:lnSpc>
                <a:spcPts val="2100"/>
              </a:lnSpc>
            </a:pPr>
            <a:endParaRPr lang="en-US" sz="1750">
              <a:solidFill>
                <a:srgbClr val="051D40"/>
              </a:solidFill>
              <a:latin typeface="Nunito Sans"/>
              <a:ea typeface="Nunito Sans"/>
              <a:cs typeface="Nunito Sans"/>
              <a:sym typeface="Nunito Sans"/>
            </a:endParaRPr>
          </a:p>
        </p:txBody>
      </p:sp>
      <p:grpSp>
        <p:nvGrpSpPr>
          <p:cNvPr id="13" name="Group 13"/>
          <p:cNvGrpSpPr/>
          <p:nvPr/>
        </p:nvGrpSpPr>
        <p:grpSpPr>
          <a:xfrm>
            <a:off x="1077681" y="4033838"/>
            <a:ext cx="6988638" cy="553738"/>
            <a:chOff x="0" y="0"/>
            <a:chExt cx="3681258" cy="291681"/>
          </a:xfrm>
        </p:grpSpPr>
        <p:sp>
          <p:nvSpPr>
            <p:cNvPr id="14" name="Freeform 14"/>
            <p:cNvSpPr/>
            <p:nvPr/>
          </p:nvSpPr>
          <p:spPr>
            <a:xfrm>
              <a:off x="0" y="0"/>
              <a:ext cx="3681257" cy="291681"/>
            </a:xfrm>
            <a:custGeom>
              <a:avLst/>
              <a:gdLst/>
              <a:ahLst/>
              <a:cxnLst/>
              <a:rect l="l" t="t" r="r" b="b"/>
              <a:pathLst>
                <a:path w="3681257" h="291681">
                  <a:moveTo>
                    <a:pt x="28249" y="0"/>
                  </a:moveTo>
                  <a:lnTo>
                    <a:pt x="3653009" y="0"/>
                  </a:lnTo>
                  <a:cubicBezTo>
                    <a:pt x="3660501" y="0"/>
                    <a:pt x="3667686" y="2976"/>
                    <a:pt x="3672984" y="8274"/>
                  </a:cubicBezTo>
                  <a:cubicBezTo>
                    <a:pt x="3678281" y="13571"/>
                    <a:pt x="3681257" y="20757"/>
                    <a:pt x="3681257" y="28249"/>
                  </a:cubicBezTo>
                  <a:lnTo>
                    <a:pt x="3681257" y="263432"/>
                  </a:lnTo>
                  <a:cubicBezTo>
                    <a:pt x="3681257" y="270924"/>
                    <a:pt x="3678281" y="278110"/>
                    <a:pt x="3672984" y="283407"/>
                  </a:cubicBezTo>
                  <a:cubicBezTo>
                    <a:pt x="3667686" y="288705"/>
                    <a:pt x="3660501" y="291681"/>
                    <a:pt x="3653009" y="291681"/>
                  </a:cubicBezTo>
                  <a:lnTo>
                    <a:pt x="28249" y="291681"/>
                  </a:lnTo>
                  <a:cubicBezTo>
                    <a:pt x="20757" y="291681"/>
                    <a:pt x="13571" y="288705"/>
                    <a:pt x="8274" y="283407"/>
                  </a:cubicBezTo>
                  <a:cubicBezTo>
                    <a:pt x="2976" y="278110"/>
                    <a:pt x="0" y="270924"/>
                    <a:pt x="0" y="263432"/>
                  </a:cubicBezTo>
                  <a:lnTo>
                    <a:pt x="0" y="28249"/>
                  </a:lnTo>
                  <a:cubicBezTo>
                    <a:pt x="0" y="20757"/>
                    <a:pt x="2976" y="13571"/>
                    <a:pt x="8274" y="8274"/>
                  </a:cubicBezTo>
                  <a:cubicBezTo>
                    <a:pt x="13571" y="2976"/>
                    <a:pt x="20757" y="0"/>
                    <a:pt x="28249" y="0"/>
                  </a:cubicBezTo>
                  <a:close/>
                </a:path>
              </a:pathLst>
            </a:custGeom>
            <a:solidFill>
              <a:srgbClr val="000000">
                <a:alpha val="0"/>
              </a:srgbClr>
            </a:solidFill>
            <a:ln w="38100" cap="rnd">
              <a:solidFill>
                <a:srgbClr val="B1D4E0"/>
              </a:solidFill>
              <a:prstDash val="solid"/>
              <a:round/>
            </a:ln>
          </p:spPr>
        </p:sp>
        <p:sp>
          <p:nvSpPr>
            <p:cNvPr id="15" name="TextBox 15"/>
            <p:cNvSpPr txBox="1"/>
            <p:nvPr/>
          </p:nvSpPr>
          <p:spPr>
            <a:xfrm>
              <a:off x="0" y="-38100"/>
              <a:ext cx="3681258" cy="329781"/>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330"/>
                </a:lnSpc>
                <a:spcBef>
                  <a:spcPct val="0"/>
                </a:spcBef>
              </a:pPr>
              <a:endParaRPr sz="504"/>
            </a:p>
          </p:txBody>
        </p:sp>
      </p:grpSp>
      <p:sp>
        <p:nvSpPr>
          <p:cNvPr id="16" name="TextBox 16"/>
          <p:cNvSpPr txBox="1"/>
          <p:nvPr/>
        </p:nvSpPr>
        <p:spPr>
          <a:xfrm>
            <a:off x="1479965" y="4185179"/>
            <a:ext cx="6184071" cy="538609"/>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100"/>
              </a:lnSpc>
            </a:pPr>
            <a:r>
              <a:rPr lang="en-US" sz="1750">
                <a:solidFill>
                  <a:srgbClr val="051D40"/>
                </a:solidFill>
                <a:latin typeface="Nunito Sans"/>
                <a:ea typeface="Nunito Sans"/>
                <a:cs typeface="Nunito Sans"/>
                <a:sym typeface="Nunito Sans"/>
              </a:rPr>
              <a:t>-Storytelling is King, Facts are Queen</a:t>
            </a:r>
          </a:p>
          <a:p>
            <a:pPr algn="ctr">
              <a:lnSpc>
                <a:spcPts val="2100"/>
              </a:lnSpc>
            </a:pPr>
            <a:endParaRPr lang="en-US" sz="1750">
              <a:solidFill>
                <a:srgbClr val="051D40"/>
              </a:solidFill>
              <a:latin typeface="Nunito Sans"/>
              <a:ea typeface="Nunito Sans"/>
              <a:cs typeface="Nunito Sans"/>
              <a:sym typeface="Nunito Sans"/>
            </a:endParaRPr>
          </a:p>
        </p:txBody>
      </p:sp>
      <p:grpSp>
        <p:nvGrpSpPr>
          <p:cNvPr id="17" name="Group 17"/>
          <p:cNvGrpSpPr/>
          <p:nvPr/>
        </p:nvGrpSpPr>
        <p:grpSpPr>
          <a:xfrm>
            <a:off x="1077681" y="4735213"/>
            <a:ext cx="6988638" cy="553738"/>
            <a:chOff x="0" y="0"/>
            <a:chExt cx="3681258" cy="291681"/>
          </a:xfrm>
        </p:grpSpPr>
        <p:sp>
          <p:nvSpPr>
            <p:cNvPr id="18" name="Freeform 18"/>
            <p:cNvSpPr/>
            <p:nvPr/>
          </p:nvSpPr>
          <p:spPr>
            <a:xfrm>
              <a:off x="0" y="0"/>
              <a:ext cx="3681257" cy="291681"/>
            </a:xfrm>
            <a:custGeom>
              <a:avLst/>
              <a:gdLst/>
              <a:ahLst/>
              <a:cxnLst/>
              <a:rect l="l" t="t" r="r" b="b"/>
              <a:pathLst>
                <a:path w="3681257" h="291681">
                  <a:moveTo>
                    <a:pt x="28249" y="0"/>
                  </a:moveTo>
                  <a:lnTo>
                    <a:pt x="3653009" y="0"/>
                  </a:lnTo>
                  <a:cubicBezTo>
                    <a:pt x="3660501" y="0"/>
                    <a:pt x="3667686" y="2976"/>
                    <a:pt x="3672984" y="8274"/>
                  </a:cubicBezTo>
                  <a:cubicBezTo>
                    <a:pt x="3678281" y="13571"/>
                    <a:pt x="3681257" y="20757"/>
                    <a:pt x="3681257" y="28249"/>
                  </a:cubicBezTo>
                  <a:lnTo>
                    <a:pt x="3681257" y="263432"/>
                  </a:lnTo>
                  <a:cubicBezTo>
                    <a:pt x="3681257" y="270924"/>
                    <a:pt x="3678281" y="278110"/>
                    <a:pt x="3672984" y="283407"/>
                  </a:cubicBezTo>
                  <a:cubicBezTo>
                    <a:pt x="3667686" y="288705"/>
                    <a:pt x="3660501" y="291681"/>
                    <a:pt x="3653009" y="291681"/>
                  </a:cubicBezTo>
                  <a:lnTo>
                    <a:pt x="28249" y="291681"/>
                  </a:lnTo>
                  <a:cubicBezTo>
                    <a:pt x="20757" y="291681"/>
                    <a:pt x="13571" y="288705"/>
                    <a:pt x="8274" y="283407"/>
                  </a:cubicBezTo>
                  <a:cubicBezTo>
                    <a:pt x="2976" y="278110"/>
                    <a:pt x="0" y="270924"/>
                    <a:pt x="0" y="263432"/>
                  </a:cubicBezTo>
                  <a:lnTo>
                    <a:pt x="0" y="28249"/>
                  </a:lnTo>
                  <a:cubicBezTo>
                    <a:pt x="0" y="20757"/>
                    <a:pt x="2976" y="13571"/>
                    <a:pt x="8274" y="8274"/>
                  </a:cubicBezTo>
                  <a:cubicBezTo>
                    <a:pt x="13571" y="2976"/>
                    <a:pt x="20757" y="0"/>
                    <a:pt x="28249" y="0"/>
                  </a:cubicBezTo>
                  <a:close/>
                </a:path>
              </a:pathLst>
            </a:custGeom>
            <a:solidFill>
              <a:srgbClr val="000000">
                <a:alpha val="0"/>
              </a:srgbClr>
            </a:solidFill>
            <a:ln w="38100" cap="rnd">
              <a:solidFill>
                <a:srgbClr val="B1D4E0"/>
              </a:solidFill>
              <a:prstDash val="solid"/>
              <a:round/>
            </a:ln>
          </p:spPr>
        </p:sp>
        <p:sp>
          <p:nvSpPr>
            <p:cNvPr id="19" name="TextBox 19"/>
            <p:cNvSpPr txBox="1"/>
            <p:nvPr/>
          </p:nvSpPr>
          <p:spPr>
            <a:xfrm>
              <a:off x="0" y="-38100"/>
              <a:ext cx="3681258" cy="329781"/>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330"/>
                </a:lnSpc>
                <a:spcBef>
                  <a:spcPct val="0"/>
                </a:spcBef>
              </a:pPr>
              <a:endParaRPr sz="504"/>
            </a:p>
          </p:txBody>
        </p:sp>
      </p:grpSp>
      <p:sp>
        <p:nvSpPr>
          <p:cNvPr id="20" name="TextBox 20"/>
          <p:cNvSpPr txBox="1"/>
          <p:nvPr/>
        </p:nvSpPr>
        <p:spPr>
          <a:xfrm>
            <a:off x="1479965" y="4886554"/>
            <a:ext cx="6184071" cy="538609"/>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100"/>
              </a:lnSpc>
            </a:pPr>
            <a:r>
              <a:rPr lang="en-US" sz="1750">
                <a:solidFill>
                  <a:srgbClr val="051D40"/>
                </a:solidFill>
                <a:latin typeface="Nunito Sans"/>
                <a:ea typeface="Nunito Sans"/>
                <a:cs typeface="Nunito Sans"/>
                <a:sym typeface="Nunito Sans"/>
              </a:rPr>
              <a:t>-Compelling images- social media is visual</a:t>
            </a:r>
          </a:p>
          <a:p>
            <a:pPr algn="ctr">
              <a:lnSpc>
                <a:spcPts val="2100"/>
              </a:lnSpc>
            </a:pPr>
            <a:endParaRPr lang="en-US" sz="1750">
              <a:solidFill>
                <a:srgbClr val="051D40"/>
              </a:solidFill>
              <a:latin typeface="Nunito Sans"/>
              <a:ea typeface="Nunito Sans"/>
              <a:cs typeface="Nunito Sans"/>
              <a:sym typeface="Nunito Sans"/>
            </a:endParaRPr>
          </a:p>
        </p:txBody>
      </p:sp>
      <p:grpSp>
        <p:nvGrpSpPr>
          <p:cNvPr id="21" name="Group 21"/>
          <p:cNvGrpSpPr/>
          <p:nvPr/>
        </p:nvGrpSpPr>
        <p:grpSpPr>
          <a:xfrm>
            <a:off x="1077681" y="5288952"/>
            <a:ext cx="6988638" cy="553738"/>
            <a:chOff x="0" y="0"/>
            <a:chExt cx="3681258" cy="291681"/>
          </a:xfrm>
        </p:grpSpPr>
        <p:sp>
          <p:nvSpPr>
            <p:cNvPr id="22" name="Freeform 22"/>
            <p:cNvSpPr/>
            <p:nvPr/>
          </p:nvSpPr>
          <p:spPr>
            <a:xfrm>
              <a:off x="0" y="0"/>
              <a:ext cx="3681257" cy="291681"/>
            </a:xfrm>
            <a:custGeom>
              <a:avLst/>
              <a:gdLst/>
              <a:ahLst/>
              <a:cxnLst/>
              <a:rect l="l" t="t" r="r" b="b"/>
              <a:pathLst>
                <a:path w="3681257" h="291681">
                  <a:moveTo>
                    <a:pt x="28249" y="0"/>
                  </a:moveTo>
                  <a:lnTo>
                    <a:pt x="3653009" y="0"/>
                  </a:lnTo>
                  <a:cubicBezTo>
                    <a:pt x="3660501" y="0"/>
                    <a:pt x="3667686" y="2976"/>
                    <a:pt x="3672984" y="8274"/>
                  </a:cubicBezTo>
                  <a:cubicBezTo>
                    <a:pt x="3678281" y="13571"/>
                    <a:pt x="3681257" y="20757"/>
                    <a:pt x="3681257" y="28249"/>
                  </a:cubicBezTo>
                  <a:lnTo>
                    <a:pt x="3681257" y="263432"/>
                  </a:lnTo>
                  <a:cubicBezTo>
                    <a:pt x="3681257" y="270924"/>
                    <a:pt x="3678281" y="278110"/>
                    <a:pt x="3672984" y="283407"/>
                  </a:cubicBezTo>
                  <a:cubicBezTo>
                    <a:pt x="3667686" y="288705"/>
                    <a:pt x="3660501" y="291681"/>
                    <a:pt x="3653009" y="291681"/>
                  </a:cubicBezTo>
                  <a:lnTo>
                    <a:pt x="28249" y="291681"/>
                  </a:lnTo>
                  <a:cubicBezTo>
                    <a:pt x="20757" y="291681"/>
                    <a:pt x="13571" y="288705"/>
                    <a:pt x="8274" y="283407"/>
                  </a:cubicBezTo>
                  <a:cubicBezTo>
                    <a:pt x="2976" y="278110"/>
                    <a:pt x="0" y="270924"/>
                    <a:pt x="0" y="263432"/>
                  </a:cubicBezTo>
                  <a:lnTo>
                    <a:pt x="0" y="28249"/>
                  </a:lnTo>
                  <a:cubicBezTo>
                    <a:pt x="0" y="20757"/>
                    <a:pt x="2976" y="13571"/>
                    <a:pt x="8274" y="8274"/>
                  </a:cubicBezTo>
                  <a:cubicBezTo>
                    <a:pt x="13571" y="2976"/>
                    <a:pt x="20757" y="0"/>
                    <a:pt x="28249" y="0"/>
                  </a:cubicBezTo>
                  <a:close/>
                </a:path>
              </a:pathLst>
            </a:custGeom>
            <a:solidFill>
              <a:srgbClr val="000000">
                <a:alpha val="0"/>
              </a:srgbClr>
            </a:solidFill>
            <a:ln w="38100" cap="rnd">
              <a:solidFill>
                <a:srgbClr val="B1D4E0"/>
              </a:solidFill>
              <a:prstDash val="solid"/>
              <a:round/>
            </a:ln>
          </p:spPr>
        </p:sp>
        <p:sp>
          <p:nvSpPr>
            <p:cNvPr id="23" name="TextBox 23"/>
            <p:cNvSpPr txBox="1"/>
            <p:nvPr/>
          </p:nvSpPr>
          <p:spPr>
            <a:xfrm>
              <a:off x="0" y="-38100"/>
              <a:ext cx="3681258" cy="329781"/>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330"/>
                </a:lnSpc>
                <a:spcBef>
                  <a:spcPct val="0"/>
                </a:spcBef>
              </a:pPr>
              <a:endParaRPr sz="504"/>
            </a:p>
          </p:txBody>
        </p:sp>
      </p:grpSp>
      <p:sp>
        <p:nvSpPr>
          <p:cNvPr id="24" name="TextBox 24"/>
          <p:cNvSpPr txBox="1"/>
          <p:nvPr/>
        </p:nvSpPr>
        <p:spPr>
          <a:xfrm>
            <a:off x="1479965" y="5410429"/>
            <a:ext cx="6184071" cy="269304"/>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100"/>
              </a:lnSpc>
              <a:spcBef>
                <a:spcPct val="0"/>
              </a:spcBef>
            </a:pPr>
            <a:r>
              <a:rPr lang="en-US" sz="1750">
                <a:solidFill>
                  <a:srgbClr val="051D40"/>
                </a:solidFill>
                <a:latin typeface="Nunito Sans"/>
                <a:ea typeface="Nunito Sans"/>
                <a:cs typeface="Nunito Sans"/>
                <a:sym typeface="Nunito Sans"/>
              </a:rPr>
              <a:t>-Remember- social media is SOCIAL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EF7FF"/>
        </a:solidFill>
        <a:effectLst/>
      </p:bgPr>
    </p:bg>
    <p:spTree>
      <p:nvGrpSpPr>
        <p:cNvPr id="1" name=""/>
        <p:cNvGrpSpPr/>
        <p:nvPr/>
      </p:nvGrpSpPr>
      <p:grpSpPr>
        <a:xfrm>
          <a:off x="0" y="0"/>
          <a:ext cx="0" cy="0"/>
          <a:chOff x="0" y="0"/>
          <a:chExt cx="0" cy="0"/>
        </a:xfrm>
      </p:grpSpPr>
      <p:sp>
        <p:nvSpPr>
          <p:cNvPr id="2" name="Freeform 2"/>
          <p:cNvSpPr/>
          <p:nvPr/>
        </p:nvSpPr>
        <p:spPr>
          <a:xfrm>
            <a:off x="5983054" y="5162938"/>
            <a:ext cx="4212034" cy="4206769"/>
          </a:xfrm>
          <a:custGeom>
            <a:avLst/>
            <a:gdLst/>
            <a:ahLst/>
            <a:cxnLst/>
            <a:rect l="l" t="t" r="r" b="b"/>
            <a:pathLst>
              <a:path w="8424068" h="8413538">
                <a:moveTo>
                  <a:pt x="0" y="0"/>
                </a:moveTo>
                <a:lnTo>
                  <a:pt x="8424068" y="0"/>
                </a:lnTo>
                <a:lnTo>
                  <a:pt x="8424068" y="8413538"/>
                </a:lnTo>
                <a:lnTo>
                  <a:pt x="0" y="84135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632567" y="-2041928"/>
            <a:ext cx="3883011" cy="3878157"/>
          </a:xfrm>
          <a:custGeom>
            <a:avLst/>
            <a:gdLst/>
            <a:ahLst/>
            <a:cxnLst/>
            <a:rect l="l" t="t" r="r" b="b"/>
            <a:pathLst>
              <a:path w="7766021" h="7756313">
                <a:moveTo>
                  <a:pt x="0" y="0"/>
                </a:moveTo>
                <a:lnTo>
                  <a:pt x="7766021" y="0"/>
                </a:lnTo>
                <a:lnTo>
                  <a:pt x="7766021" y="7756313"/>
                </a:lnTo>
                <a:lnTo>
                  <a:pt x="0" y="77563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1975841" y="2792429"/>
            <a:ext cx="5192319" cy="807913"/>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6000"/>
              </a:lnSpc>
            </a:pPr>
            <a:r>
              <a:rPr lang="en-US" sz="6000">
                <a:solidFill>
                  <a:srgbClr val="051D40"/>
                </a:solidFill>
                <a:latin typeface="Adobe Caslon Pro 1"/>
                <a:ea typeface="Adobe Caslon Pro 1"/>
                <a:cs typeface="Adobe Caslon Pro 1"/>
                <a:sym typeface="Adobe Caslon Pro 1"/>
              </a:rPr>
              <a:t>QUESTIONS?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EF7FF"/>
        </a:solidFill>
        <a:effectLst/>
      </p:bgPr>
    </p:bg>
    <p:spTree>
      <p:nvGrpSpPr>
        <p:cNvPr id="1" name=""/>
        <p:cNvGrpSpPr/>
        <p:nvPr/>
      </p:nvGrpSpPr>
      <p:grpSpPr>
        <a:xfrm>
          <a:off x="0" y="0"/>
          <a:ext cx="0" cy="0"/>
          <a:chOff x="0" y="0"/>
          <a:chExt cx="0" cy="0"/>
        </a:xfrm>
      </p:grpSpPr>
      <p:sp>
        <p:nvSpPr>
          <p:cNvPr id="2" name="Freeform 2"/>
          <p:cNvSpPr/>
          <p:nvPr/>
        </p:nvSpPr>
        <p:spPr>
          <a:xfrm>
            <a:off x="5983054" y="5162938"/>
            <a:ext cx="4212034" cy="4206769"/>
          </a:xfrm>
          <a:custGeom>
            <a:avLst/>
            <a:gdLst/>
            <a:ahLst/>
            <a:cxnLst/>
            <a:rect l="l" t="t" r="r" b="b"/>
            <a:pathLst>
              <a:path w="8424068" h="8413538">
                <a:moveTo>
                  <a:pt x="0" y="0"/>
                </a:moveTo>
                <a:lnTo>
                  <a:pt x="8424068" y="0"/>
                </a:lnTo>
                <a:lnTo>
                  <a:pt x="8424068" y="8413538"/>
                </a:lnTo>
                <a:lnTo>
                  <a:pt x="0" y="84135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632567" y="-2041928"/>
            <a:ext cx="3883011" cy="3878157"/>
          </a:xfrm>
          <a:custGeom>
            <a:avLst/>
            <a:gdLst/>
            <a:ahLst/>
            <a:cxnLst/>
            <a:rect l="l" t="t" r="r" b="b"/>
            <a:pathLst>
              <a:path w="7766021" h="7756313">
                <a:moveTo>
                  <a:pt x="0" y="0"/>
                </a:moveTo>
                <a:lnTo>
                  <a:pt x="7766021" y="0"/>
                </a:lnTo>
                <a:lnTo>
                  <a:pt x="7766021" y="7756313"/>
                </a:lnTo>
                <a:lnTo>
                  <a:pt x="0" y="77563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0" y="2089934"/>
            <a:ext cx="2891611" cy="3910817"/>
          </a:xfrm>
          <a:custGeom>
            <a:avLst/>
            <a:gdLst/>
            <a:ahLst/>
            <a:cxnLst/>
            <a:rect l="l" t="t" r="r" b="b"/>
            <a:pathLst>
              <a:path w="5783222" h="7821633">
                <a:moveTo>
                  <a:pt x="0" y="0"/>
                </a:moveTo>
                <a:lnTo>
                  <a:pt x="5783222" y="0"/>
                </a:lnTo>
                <a:lnTo>
                  <a:pt x="5783222" y="7821633"/>
                </a:lnTo>
                <a:lnTo>
                  <a:pt x="0" y="7821633"/>
                </a:lnTo>
                <a:lnTo>
                  <a:pt x="0" y="0"/>
                </a:lnTo>
                <a:close/>
              </a:path>
            </a:pathLst>
          </a:custGeom>
          <a:blipFill>
            <a:blip r:embed="rId4"/>
            <a:stretch>
              <a:fillRect l="-717" r="-717"/>
            </a:stretch>
          </a:blipFill>
        </p:spPr>
      </p:sp>
      <p:sp>
        <p:nvSpPr>
          <p:cNvPr id="5" name="TextBox 5"/>
          <p:cNvSpPr txBox="1"/>
          <p:nvPr/>
        </p:nvSpPr>
        <p:spPr>
          <a:xfrm>
            <a:off x="2611724" y="1374267"/>
            <a:ext cx="5192319" cy="807913"/>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6000"/>
              </a:lnSpc>
            </a:pPr>
            <a:r>
              <a:rPr lang="en-US" sz="6000">
                <a:solidFill>
                  <a:srgbClr val="051D40"/>
                </a:solidFill>
                <a:latin typeface="Adobe Caslon Pro 1"/>
                <a:ea typeface="Adobe Caslon Pro 1"/>
                <a:cs typeface="Adobe Caslon Pro 1"/>
                <a:sym typeface="Adobe Caslon Pro 1"/>
              </a:rPr>
              <a:t>Let’s Connect</a:t>
            </a:r>
          </a:p>
        </p:txBody>
      </p:sp>
      <p:sp>
        <p:nvSpPr>
          <p:cNvPr id="6" name="TextBox 6"/>
          <p:cNvSpPr txBox="1"/>
          <p:nvPr/>
        </p:nvSpPr>
        <p:spPr>
          <a:xfrm>
            <a:off x="3665751" y="3498562"/>
            <a:ext cx="3643843" cy="538609"/>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100"/>
              </a:lnSpc>
            </a:pPr>
            <a:r>
              <a:rPr lang="en-US" sz="1750">
                <a:solidFill>
                  <a:srgbClr val="051D40"/>
                </a:solidFill>
                <a:latin typeface="Nunito Sans"/>
                <a:ea typeface="Nunito Sans"/>
                <a:cs typeface="Nunito Sans"/>
                <a:sym typeface="Nunito Sans"/>
              </a:rPr>
              <a:t>Facebook: www.Facebook.com/JillianBenfield</a:t>
            </a:r>
          </a:p>
        </p:txBody>
      </p:sp>
      <p:sp>
        <p:nvSpPr>
          <p:cNvPr id="7" name="TextBox 7"/>
          <p:cNvSpPr txBox="1"/>
          <p:nvPr/>
        </p:nvSpPr>
        <p:spPr>
          <a:xfrm>
            <a:off x="3221402" y="4377201"/>
            <a:ext cx="4532540" cy="538609"/>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100"/>
              </a:lnSpc>
            </a:pPr>
            <a:r>
              <a:rPr lang="en-US" sz="1750">
                <a:solidFill>
                  <a:srgbClr val="051D40"/>
                </a:solidFill>
                <a:latin typeface="Nunito Sans"/>
                <a:ea typeface="Nunito Sans"/>
                <a:cs typeface="Nunito Sans"/>
                <a:sym typeface="Nunito Sans"/>
              </a:rPr>
              <a:t>Instagram:</a:t>
            </a:r>
          </a:p>
          <a:p>
            <a:pPr algn="ctr">
              <a:lnSpc>
                <a:spcPts val="2100"/>
              </a:lnSpc>
            </a:pPr>
            <a:r>
              <a:rPr lang="en-US" sz="1750">
                <a:solidFill>
                  <a:srgbClr val="051D40"/>
                </a:solidFill>
                <a:latin typeface="Nunito Sans"/>
                <a:ea typeface="Nunito Sans"/>
                <a:cs typeface="Nunito Sans"/>
                <a:sym typeface="Nunito Sans"/>
              </a:rPr>
              <a:t>www.Instagram.com/JillianBenfieldBlog</a:t>
            </a:r>
          </a:p>
        </p:txBody>
      </p:sp>
      <p:sp>
        <p:nvSpPr>
          <p:cNvPr id="8" name="TextBox 8"/>
          <p:cNvSpPr txBox="1"/>
          <p:nvPr/>
        </p:nvSpPr>
        <p:spPr>
          <a:xfrm>
            <a:off x="3665751" y="2636439"/>
            <a:ext cx="3783737" cy="538609"/>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100"/>
              </a:lnSpc>
            </a:pPr>
            <a:r>
              <a:rPr lang="en-US" sz="1750">
                <a:solidFill>
                  <a:srgbClr val="051D40"/>
                </a:solidFill>
                <a:latin typeface="Nunito Sans"/>
                <a:ea typeface="Nunito Sans"/>
                <a:cs typeface="Nunito Sans"/>
                <a:sym typeface="Nunito Sans"/>
              </a:rPr>
              <a:t>Free ebooks and email subscription: www.JillianBenfield.com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7FF"/>
        </a:solidFill>
        <a:effectLst/>
      </p:bgPr>
    </p:bg>
    <p:spTree>
      <p:nvGrpSpPr>
        <p:cNvPr id="1" name=""/>
        <p:cNvGrpSpPr/>
        <p:nvPr/>
      </p:nvGrpSpPr>
      <p:grpSpPr>
        <a:xfrm>
          <a:off x="0" y="0"/>
          <a:ext cx="0" cy="0"/>
          <a:chOff x="0" y="0"/>
          <a:chExt cx="0" cy="0"/>
        </a:xfrm>
      </p:grpSpPr>
      <p:sp>
        <p:nvSpPr>
          <p:cNvPr id="2" name="Freeform 2"/>
          <p:cNvSpPr/>
          <p:nvPr/>
        </p:nvSpPr>
        <p:spPr>
          <a:xfrm>
            <a:off x="5983054" y="5162938"/>
            <a:ext cx="4212034" cy="4206769"/>
          </a:xfrm>
          <a:custGeom>
            <a:avLst/>
            <a:gdLst/>
            <a:ahLst/>
            <a:cxnLst/>
            <a:rect l="l" t="t" r="r" b="b"/>
            <a:pathLst>
              <a:path w="8424068" h="8413538">
                <a:moveTo>
                  <a:pt x="0" y="0"/>
                </a:moveTo>
                <a:lnTo>
                  <a:pt x="8424068" y="0"/>
                </a:lnTo>
                <a:lnTo>
                  <a:pt x="8424068" y="8413538"/>
                </a:lnTo>
                <a:lnTo>
                  <a:pt x="0" y="84135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632567" y="-2041928"/>
            <a:ext cx="3883011" cy="3878157"/>
          </a:xfrm>
          <a:custGeom>
            <a:avLst/>
            <a:gdLst/>
            <a:ahLst/>
            <a:cxnLst/>
            <a:rect l="l" t="t" r="r" b="b"/>
            <a:pathLst>
              <a:path w="7766021" h="7756313">
                <a:moveTo>
                  <a:pt x="0" y="0"/>
                </a:moveTo>
                <a:lnTo>
                  <a:pt x="7766021" y="0"/>
                </a:lnTo>
                <a:lnTo>
                  <a:pt x="7766021" y="7756313"/>
                </a:lnTo>
                <a:lnTo>
                  <a:pt x="0" y="77563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308939" y="2985372"/>
            <a:ext cx="857312" cy="887257"/>
          </a:xfrm>
          <a:custGeom>
            <a:avLst/>
            <a:gdLst/>
            <a:ahLst/>
            <a:cxnLst/>
            <a:rect l="l" t="t" r="r" b="b"/>
            <a:pathLst>
              <a:path w="1714624" h="1774514">
                <a:moveTo>
                  <a:pt x="0" y="0"/>
                </a:moveTo>
                <a:lnTo>
                  <a:pt x="1714624" y="0"/>
                </a:lnTo>
                <a:lnTo>
                  <a:pt x="1714624" y="1774514"/>
                </a:lnTo>
                <a:lnTo>
                  <a:pt x="0" y="1774514"/>
                </a:lnTo>
                <a:lnTo>
                  <a:pt x="0" y="0"/>
                </a:lnTo>
                <a:close/>
              </a:path>
            </a:pathLst>
          </a:custGeom>
          <a:blipFill>
            <a:blip r:embed="rId4"/>
            <a:stretch>
              <a:fillRect/>
            </a:stretch>
          </a:blipFill>
        </p:spPr>
      </p:sp>
      <p:sp>
        <p:nvSpPr>
          <p:cNvPr id="5" name="Freeform 5"/>
          <p:cNvSpPr/>
          <p:nvPr/>
        </p:nvSpPr>
        <p:spPr>
          <a:xfrm>
            <a:off x="1244700" y="3963116"/>
            <a:ext cx="985789" cy="985789"/>
          </a:xfrm>
          <a:custGeom>
            <a:avLst/>
            <a:gdLst/>
            <a:ahLst/>
            <a:cxnLst/>
            <a:rect l="l" t="t" r="r" b="b"/>
            <a:pathLst>
              <a:path w="1971578" h="1971578">
                <a:moveTo>
                  <a:pt x="0" y="0"/>
                </a:moveTo>
                <a:lnTo>
                  <a:pt x="1971578" y="0"/>
                </a:lnTo>
                <a:lnTo>
                  <a:pt x="1971578" y="1971578"/>
                </a:lnTo>
                <a:lnTo>
                  <a:pt x="0" y="197157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a:off x="1244700" y="5017202"/>
            <a:ext cx="1033953" cy="983548"/>
          </a:xfrm>
          <a:custGeom>
            <a:avLst/>
            <a:gdLst/>
            <a:ahLst/>
            <a:cxnLst/>
            <a:rect l="l" t="t" r="r" b="b"/>
            <a:pathLst>
              <a:path w="2067906" h="1967096">
                <a:moveTo>
                  <a:pt x="0" y="0"/>
                </a:moveTo>
                <a:lnTo>
                  <a:pt x="2067906" y="0"/>
                </a:lnTo>
                <a:lnTo>
                  <a:pt x="2067906" y="1967096"/>
                </a:lnTo>
                <a:lnTo>
                  <a:pt x="0" y="196709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TextBox 7"/>
          <p:cNvSpPr txBox="1"/>
          <p:nvPr/>
        </p:nvSpPr>
        <p:spPr>
          <a:xfrm>
            <a:off x="1975841" y="1920861"/>
            <a:ext cx="5192319" cy="807913"/>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6000"/>
              </a:lnSpc>
            </a:pPr>
            <a:r>
              <a:rPr lang="en-US" sz="6000">
                <a:solidFill>
                  <a:srgbClr val="051D40"/>
                </a:solidFill>
                <a:latin typeface="Adobe Caslon Pro 1"/>
                <a:ea typeface="Adobe Caslon Pro 1"/>
                <a:cs typeface="Adobe Caslon Pro 1"/>
                <a:sym typeface="Adobe Caslon Pro 1"/>
              </a:rPr>
              <a:t>Social Stats:</a:t>
            </a:r>
          </a:p>
        </p:txBody>
      </p:sp>
      <p:sp>
        <p:nvSpPr>
          <p:cNvPr id="8" name="TextBox 8"/>
          <p:cNvSpPr txBox="1"/>
          <p:nvPr/>
        </p:nvSpPr>
        <p:spPr>
          <a:xfrm>
            <a:off x="3029868" y="4329804"/>
            <a:ext cx="3084266" cy="269304"/>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100"/>
              </a:lnSpc>
            </a:pPr>
            <a:r>
              <a:rPr lang="en-US" sz="1750">
                <a:solidFill>
                  <a:srgbClr val="051D40"/>
                </a:solidFill>
                <a:latin typeface="Nunito Sans"/>
                <a:ea typeface="Nunito Sans"/>
                <a:cs typeface="Nunito Sans"/>
                <a:sym typeface="Nunito Sans"/>
              </a:rPr>
              <a:t>20,000 Followers</a:t>
            </a:r>
          </a:p>
        </p:txBody>
      </p:sp>
      <p:sp>
        <p:nvSpPr>
          <p:cNvPr id="9" name="TextBox 9"/>
          <p:cNvSpPr txBox="1"/>
          <p:nvPr/>
        </p:nvSpPr>
        <p:spPr>
          <a:xfrm>
            <a:off x="3144327" y="5360194"/>
            <a:ext cx="3084266" cy="269304"/>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100"/>
              </a:lnSpc>
            </a:pPr>
            <a:r>
              <a:rPr lang="en-US" sz="1750">
                <a:solidFill>
                  <a:srgbClr val="051D40"/>
                </a:solidFill>
                <a:latin typeface="Nunito Sans"/>
                <a:ea typeface="Nunito Sans"/>
                <a:cs typeface="Nunito Sans"/>
                <a:sym typeface="Nunito Sans"/>
              </a:rPr>
              <a:t>30,000 Subscribers</a:t>
            </a:r>
          </a:p>
        </p:txBody>
      </p:sp>
      <p:sp>
        <p:nvSpPr>
          <p:cNvPr id="10" name="TextBox 10"/>
          <p:cNvSpPr txBox="1"/>
          <p:nvPr/>
        </p:nvSpPr>
        <p:spPr>
          <a:xfrm>
            <a:off x="3029868" y="3252696"/>
            <a:ext cx="3084266" cy="269304"/>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100"/>
              </a:lnSpc>
            </a:pPr>
            <a:r>
              <a:rPr lang="en-US" sz="1750">
                <a:solidFill>
                  <a:srgbClr val="051D40"/>
                </a:solidFill>
                <a:latin typeface="Nunito Sans"/>
                <a:ea typeface="Nunito Sans"/>
                <a:cs typeface="Nunito Sans"/>
                <a:sym typeface="Nunito Sans"/>
              </a:rPr>
              <a:t>111,000 Followers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7FF"/>
        </a:solidFill>
        <a:effectLst/>
      </p:bgPr>
    </p:bg>
    <p:spTree>
      <p:nvGrpSpPr>
        <p:cNvPr id="1" name=""/>
        <p:cNvGrpSpPr/>
        <p:nvPr/>
      </p:nvGrpSpPr>
      <p:grpSpPr>
        <a:xfrm>
          <a:off x="0" y="0"/>
          <a:ext cx="0" cy="0"/>
          <a:chOff x="0" y="0"/>
          <a:chExt cx="0" cy="0"/>
        </a:xfrm>
      </p:grpSpPr>
      <p:sp>
        <p:nvSpPr>
          <p:cNvPr id="2" name="Freeform 2"/>
          <p:cNvSpPr/>
          <p:nvPr/>
        </p:nvSpPr>
        <p:spPr>
          <a:xfrm>
            <a:off x="7641232" y="4870493"/>
            <a:ext cx="4212034" cy="4206769"/>
          </a:xfrm>
          <a:custGeom>
            <a:avLst/>
            <a:gdLst/>
            <a:ahLst/>
            <a:cxnLst/>
            <a:rect l="l" t="t" r="r" b="b"/>
            <a:pathLst>
              <a:path w="8424068" h="8413538">
                <a:moveTo>
                  <a:pt x="0" y="0"/>
                </a:moveTo>
                <a:lnTo>
                  <a:pt x="8424068" y="0"/>
                </a:lnTo>
                <a:lnTo>
                  <a:pt x="8424068" y="8413538"/>
                </a:lnTo>
                <a:lnTo>
                  <a:pt x="0" y="84135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387234" y="-2261206"/>
            <a:ext cx="4212034" cy="4206769"/>
          </a:xfrm>
          <a:custGeom>
            <a:avLst/>
            <a:gdLst/>
            <a:ahLst/>
            <a:cxnLst/>
            <a:rect l="l" t="t" r="r" b="b"/>
            <a:pathLst>
              <a:path w="8424068" h="8413538">
                <a:moveTo>
                  <a:pt x="0" y="0"/>
                </a:moveTo>
                <a:lnTo>
                  <a:pt x="8424068" y="0"/>
                </a:lnTo>
                <a:lnTo>
                  <a:pt x="8424068" y="8413539"/>
                </a:lnTo>
                <a:lnTo>
                  <a:pt x="0" y="84135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1218926" y="1284458"/>
            <a:ext cx="6706150" cy="1417696"/>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5350"/>
              </a:lnSpc>
            </a:pPr>
            <a:r>
              <a:rPr lang="en-US" sz="5350">
                <a:solidFill>
                  <a:srgbClr val="051D40"/>
                </a:solidFill>
                <a:latin typeface="Adobe Caslon Pro 1"/>
                <a:ea typeface="Adobe Caslon Pro 1"/>
                <a:cs typeface="Adobe Caslon Pro 1"/>
                <a:sym typeface="Adobe Caslon Pro 1"/>
              </a:rPr>
              <a:t>Not a social media expert</a:t>
            </a:r>
          </a:p>
        </p:txBody>
      </p:sp>
      <p:grpSp>
        <p:nvGrpSpPr>
          <p:cNvPr id="5" name="Group 5"/>
          <p:cNvGrpSpPr/>
          <p:nvPr/>
        </p:nvGrpSpPr>
        <p:grpSpPr>
          <a:xfrm>
            <a:off x="1077681" y="2907955"/>
            <a:ext cx="6988638" cy="553738"/>
            <a:chOff x="0" y="0"/>
            <a:chExt cx="3681258" cy="291681"/>
          </a:xfrm>
        </p:grpSpPr>
        <p:sp>
          <p:nvSpPr>
            <p:cNvPr id="6" name="Freeform 6"/>
            <p:cNvSpPr/>
            <p:nvPr/>
          </p:nvSpPr>
          <p:spPr>
            <a:xfrm>
              <a:off x="0" y="0"/>
              <a:ext cx="3681257" cy="291681"/>
            </a:xfrm>
            <a:custGeom>
              <a:avLst/>
              <a:gdLst/>
              <a:ahLst/>
              <a:cxnLst/>
              <a:rect l="l" t="t" r="r" b="b"/>
              <a:pathLst>
                <a:path w="3681257" h="291681">
                  <a:moveTo>
                    <a:pt x="28249" y="0"/>
                  </a:moveTo>
                  <a:lnTo>
                    <a:pt x="3653009" y="0"/>
                  </a:lnTo>
                  <a:cubicBezTo>
                    <a:pt x="3660501" y="0"/>
                    <a:pt x="3667686" y="2976"/>
                    <a:pt x="3672984" y="8274"/>
                  </a:cubicBezTo>
                  <a:cubicBezTo>
                    <a:pt x="3678281" y="13571"/>
                    <a:pt x="3681257" y="20757"/>
                    <a:pt x="3681257" y="28249"/>
                  </a:cubicBezTo>
                  <a:lnTo>
                    <a:pt x="3681257" y="263432"/>
                  </a:lnTo>
                  <a:cubicBezTo>
                    <a:pt x="3681257" y="270924"/>
                    <a:pt x="3678281" y="278110"/>
                    <a:pt x="3672984" y="283407"/>
                  </a:cubicBezTo>
                  <a:cubicBezTo>
                    <a:pt x="3667686" y="288705"/>
                    <a:pt x="3660501" y="291681"/>
                    <a:pt x="3653009" y="291681"/>
                  </a:cubicBezTo>
                  <a:lnTo>
                    <a:pt x="28249" y="291681"/>
                  </a:lnTo>
                  <a:cubicBezTo>
                    <a:pt x="20757" y="291681"/>
                    <a:pt x="13571" y="288705"/>
                    <a:pt x="8274" y="283407"/>
                  </a:cubicBezTo>
                  <a:cubicBezTo>
                    <a:pt x="2976" y="278110"/>
                    <a:pt x="0" y="270924"/>
                    <a:pt x="0" y="263432"/>
                  </a:cubicBezTo>
                  <a:lnTo>
                    <a:pt x="0" y="28249"/>
                  </a:lnTo>
                  <a:cubicBezTo>
                    <a:pt x="0" y="20757"/>
                    <a:pt x="2976" y="13571"/>
                    <a:pt x="8274" y="8274"/>
                  </a:cubicBezTo>
                  <a:cubicBezTo>
                    <a:pt x="13571" y="2976"/>
                    <a:pt x="20757" y="0"/>
                    <a:pt x="28249" y="0"/>
                  </a:cubicBezTo>
                  <a:close/>
                </a:path>
              </a:pathLst>
            </a:custGeom>
            <a:solidFill>
              <a:srgbClr val="000000">
                <a:alpha val="0"/>
              </a:srgbClr>
            </a:solidFill>
            <a:ln w="38100" cap="rnd">
              <a:solidFill>
                <a:srgbClr val="B1D4E0"/>
              </a:solidFill>
              <a:prstDash val="solid"/>
              <a:round/>
            </a:ln>
          </p:spPr>
        </p:sp>
        <p:sp>
          <p:nvSpPr>
            <p:cNvPr id="7" name="TextBox 7"/>
            <p:cNvSpPr txBox="1"/>
            <p:nvPr/>
          </p:nvSpPr>
          <p:spPr>
            <a:xfrm>
              <a:off x="0" y="-38100"/>
              <a:ext cx="3681258" cy="329781"/>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330"/>
                </a:lnSpc>
                <a:spcBef>
                  <a:spcPct val="0"/>
                </a:spcBef>
              </a:pPr>
              <a:endParaRPr sz="504"/>
            </a:p>
          </p:txBody>
        </p:sp>
      </p:grpSp>
      <p:sp>
        <p:nvSpPr>
          <p:cNvPr id="8" name="TextBox 8"/>
          <p:cNvSpPr txBox="1"/>
          <p:nvPr/>
        </p:nvSpPr>
        <p:spPr>
          <a:xfrm>
            <a:off x="1457161" y="3058618"/>
            <a:ext cx="6184071" cy="269304"/>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100"/>
              </a:lnSpc>
            </a:pPr>
            <a:r>
              <a:rPr lang="en-US" sz="1750">
                <a:solidFill>
                  <a:srgbClr val="051D40"/>
                </a:solidFill>
                <a:latin typeface="Nunito Sans"/>
                <a:ea typeface="Nunito Sans"/>
                <a:cs typeface="Nunito Sans"/>
                <a:sym typeface="Nunito Sans"/>
              </a:rPr>
              <a:t>However, I am a storyteller.</a:t>
            </a:r>
          </a:p>
        </p:txBody>
      </p:sp>
      <p:grpSp>
        <p:nvGrpSpPr>
          <p:cNvPr id="9" name="Group 9"/>
          <p:cNvGrpSpPr/>
          <p:nvPr/>
        </p:nvGrpSpPr>
        <p:grpSpPr>
          <a:xfrm>
            <a:off x="1054877" y="3609331"/>
            <a:ext cx="6988638" cy="553738"/>
            <a:chOff x="0" y="0"/>
            <a:chExt cx="3681258" cy="291681"/>
          </a:xfrm>
        </p:grpSpPr>
        <p:sp>
          <p:nvSpPr>
            <p:cNvPr id="10" name="Freeform 10"/>
            <p:cNvSpPr/>
            <p:nvPr/>
          </p:nvSpPr>
          <p:spPr>
            <a:xfrm>
              <a:off x="0" y="0"/>
              <a:ext cx="3681257" cy="291681"/>
            </a:xfrm>
            <a:custGeom>
              <a:avLst/>
              <a:gdLst/>
              <a:ahLst/>
              <a:cxnLst/>
              <a:rect l="l" t="t" r="r" b="b"/>
              <a:pathLst>
                <a:path w="3681257" h="291681">
                  <a:moveTo>
                    <a:pt x="28249" y="0"/>
                  </a:moveTo>
                  <a:lnTo>
                    <a:pt x="3653009" y="0"/>
                  </a:lnTo>
                  <a:cubicBezTo>
                    <a:pt x="3660501" y="0"/>
                    <a:pt x="3667686" y="2976"/>
                    <a:pt x="3672984" y="8274"/>
                  </a:cubicBezTo>
                  <a:cubicBezTo>
                    <a:pt x="3678281" y="13571"/>
                    <a:pt x="3681257" y="20757"/>
                    <a:pt x="3681257" y="28249"/>
                  </a:cubicBezTo>
                  <a:lnTo>
                    <a:pt x="3681257" y="263432"/>
                  </a:lnTo>
                  <a:cubicBezTo>
                    <a:pt x="3681257" y="270924"/>
                    <a:pt x="3678281" y="278110"/>
                    <a:pt x="3672984" y="283407"/>
                  </a:cubicBezTo>
                  <a:cubicBezTo>
                    <a:pt x="3667686" y="288705"/>
                    <a:pt x="3660501" y="291681"/>
                    <a:pt x="3653009" y="291681"/>
                  </a:cubicBezTo>
                  <a:lnTo>
                    <a:pt x="28249" y="291681"/>
                  </a:lnTo>
                  <a:cubicBezTo>
                    <a:pt x="20757" y="291681"/>
                    <a:pt x="13571" y="288705"/>
                    <a:pt x="8274" y="283407"/>
                  </a:cubicBezTo>
                  <a:cubicBezTo>
                    <a:pt x="2976" y="278110"/>
                    <a:pt x="0" y="270924"/>
                    <a:pt x="0" y="263432"/>
                  </a:cubicBezTo>
                  <a:lnTo>
                    <a:pt x="0" y="28249"/>
                  </a:lnTo>
                  <a:cubicBezTo>
                    <a:pt x="0" y="20757"/>
                    <a:pt x="2976" y="13571"/>
                    <a:pt x="8274" y="8274"/>
                  </a:cubicBezTo>
                  <a:cubicBezTo>
                    <a:pt x="13571" y="2976"/>
                    <a:pt x="20757" y="0"/>
                    <a:pt x="28249" y="0"/>
                  </a:cubicBezTo>
                  <a:close/>
                </a:path>
              </a:pathLst>
            </a:custGeom>
            <a:solidFill>
              <a:srgbClr val="000000">
                <a:alpha val="0"/>
              </a:srgbClr>
            </a:solidFill>
            <a:ln w="38100" cap="rnd">
              <a:solidFill>
                <a:srgbClr val="B1D4E0"/>
              </a:solidFill>
              <a:prstDash val="solid"/>
              <a:round/>
            </a:ln>
          </p:spPr>
        </p:sp>
        <p:sp>
          <p:nvSpPr>
            <p:cNvPr id="11" name="TextBox 11"/>
            <p:cNvSpPr txBox="1"/>
            <p:nvPr/>
          </p:nvSpPr>
          <p:spPr>
            <a:xfrm>
              <a:off x="0" y="-38100"/>
              <a:ext cx="3681258" cy="329781"/>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330"/>
                </a:lnSpc>
                <a:spcBef>
                  <a:spcPct val="0"/>
                </a:spcBef>
              </a:pPr>
              <a:endParaRPr sz="504"/>
            </a:p>
          </p:txBody>
        </p:sp>
      </p:grpSp>
      <p:sp>
        <p:nvSpPr>
          <p:cNvPr id="12" name="TextBox 12"/>
          <p:cNvSpPr txBox="1"/>
          <p:nvPr/>
        </p:nvSpPr>
        <p:spPr>
          <a:xfrm>
            <a:off x="1457161" y="3614094"/>
            <a:ext cx="6184071" cy="538609"/>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100"/>
              </a:lnSpc>
            </a:pPr>
            <a:r>
              <a:rPr lang="en-US" sz="1750">
                <a:solidFill>
                  <a:srgbClr val="051D40"/>
                </a:solidFill>
                <a:latin typeface="Nunito Sans"/>
                <a:ea typeface="Nunito Sans"/>
                <a:cs typeface="Nunito Sans"/>
                <a:sym typeface="Nunito Sans"/>
              </a:rPr>
              <a:t>Today, we will learn how to use the online platforms we have to tell our stories</a:t>
            </a:r>
          </a:p>
        </p:txBody>
      </p:sp>
      <p:grpSp>
        <p:nvGrpSpPr>
          <p:cNvPr id="13" name="Group 13"/>
          <p:cNvGrpSpPr/>
          <p:nvPr/>
        </p:nvGrpSpPr>
        <p:grpSpPr>
          <a:xfrm>
            <a:off x="1077681" y="4210050"/>
            <a:ext cx="6988638" cy="553738"/>
            <a:chOff x="0" y="0"/>
            <a:chExt cx="3681258" cy="291681"/>
          </a:xfrm>
        </p:grpSpPr>
        <p:sp>
          <p:nvSpPr>
            <p:cNvPr id="14" name="Freeform 14"/>
            <p:cNvSpPr/>
            <p:nvPr/>
          </p:nvSpPr>
          <p:spPr>
            <a:xfrm>
              <a:off x="0" y="0"/>
              <a:ext cx="3681257" cy="291681"/>
            </a:xfrm>
            <a:custGeom>
              <a:avLst/>
              <a:gdLst/>
              <a:ahLst/>
              <a:cxnLst/>
              <a:rect l="l" t="t" r="r" b="b"/>
              <a:pathLst>
                <a:path w="3681257" h="291681">
                  <a:moveTo>
                    <a:pt x="28249" y="0"/>
                  </a:moveTo>
                  <a:lnTo>
                    <a:pt x="3653009" y="0"/>
                  </a:lnTo>
                  <a:cubicBezTo>
                    <a:pt x="3660501" y="0"/>
                    <a:pt x="3667686" y="2976"/>
                    <a:pt x="3672984" y="8274"/>
                  </a:cubicBezTo>
                  <a:cubicBezTo>
                    <a:pt x="3678281" y="13571"/>
                    <a:pt x="3681257" y="20757"/>
                    <a:pt x="3681257" y="28249"/>
                  </a:cubicBezTo>
                  <a:lnTo>
                    <a:pt x="3681257" y="263432"/>
                  </a:lnTo>
                  <a:cubicBezTo>
                    <a:pt x="3681257" y="270924"/>
                    <a:pt x="3678281" y="278110"/>
                    <a:pt x="3672984" y="283407"/>
                  </a:cubicBezTo>
                  <a:cubicBezTo>
                    <a:pt x="3667686" y="288705"/>
                    <a:pt x="3660501" y="291681"/>
                    <a:pt x="3653009" y="291681"/>
                  </a:cubicBezTo>
                  <a:lnTo>
                    <a:pt x="28249" y="291681"/>
                  </a:lnTo>
                  <a:cubicBezTo>
                    <a:pt x="20757" y="291681"/>
                    <a:pt x="13571" y="288705"/>
                    <a:pt x="8274" y="283407"/>
                  </a:cubicBezTo>
                  <a:cubicBezTo>
                    <a:pt x="2976" y="278110"/>
                    <a:pt x="0" y="270924"/>
                    <a:pt x="0" y="263432"/>
                  </a:cubicBezTo>
                  <a:lnTo>
                    <a:pt x="0" y="28249"/>
                  </a:lnTo>
                  <a:cubicBezTo>
                    <a:pt x="0" y="20757"/>
                    <a:pt x="2976" y="13571"/>
                    <a:pt x="8274" y="8274"/>
                  </a:cubicBezTo>
                  <a:cubicBezTo>
                    <a:pt x="13571" y="2976"/>
                    <a:pt x="20757" y="0"/>
                    <a:pt x="28249" y="0"/>
                  </a:cubicBezTo>
                  <a:close/>
                </a:path>
              </a:pathLst>
            </a:custGeom>
            <a:solidFill>
              <a:srgbClr val="000000">
                <a:alpha val="0"/>
              </a:srgbClr>
            </a:solidFill>
            <a:ln w="38100" cap="rnd">
              <a:solidFill>
                <a:srgbClr val="B1D4E0"/>
              </a:solidFill>
              <a:prstDash val="solid"/>
              <a:round/>
            </a:ln>
          </p:spPr>
        </p:sp>
        <p:sp>
          <p:nvSpPr>
            <p:cNvPr id="15" name="TextBox 15"/>
            <p:cNvSpPr txBox="1"/>
            <p:nvPr/>
          </p:nvSpPr>
          <p:spPr>
            <a:xfrm>
              <a:off x="0" y="-38100"/>
              <a:ext cx="3681258" cy="329781"/>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330"/>
                </a:lnSpc>
                <a:spcBef>
                  <a:spcPct val="0"/>
                </a:spcBef>
              </a:pPr>
              <a:endParaRPr sz="504"/>
            </a:p>
          </p:txBody>
        </p:sp>
      </p:grpSp>
      <p:sp>
        <p:nvSpPr>
          <p:cNvPr id="16" name="TextBox 16"/>
          <p:cNvSpPr txBox="1"/>
          <p:nvPr/>
        </p:nvSpPr>
        <p:spPr>
          <a:xfrm>
            <a:off x="1457161" y="4244676"/>
            <a:ext cx="6184071" cy="538609"/>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100"/>
              </a:lnSpc>
            </a:pPr>
            <a:r>
              <a:rPr lang="en-US" sz="1750">
                <a:solidFill>
                  <a:srgbClr val="051D40"/>
                </a:solidFill>
                <a:latin typeface="Nunito Sans"/>
                <a:ea typeface="Nunito Sans"/>
                <a:cs typeface="Nunito Sans"/>
                <a:sym typeface="Nunito Sans"/>
              </a:rPr>
              <a:t>and sprinkle in advocacy efforts for people with DS and other disabilities.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7FF"/>
        </a:solidFill>
        <a:effectLst/>
      </p:bgPr>
    </p:bg>
    <p:spTree>
      <p:nvGrpSpPr>
        <p:cNvPr id="1" name=""/>
        <p:cNvGrpSpPr/>
        <p:nvPr/>
      </p:nvGrpSpPr>
      <p:grpSpPr>
        <a:xfrm>
          <a:off x="0" y="0"/>
          <a:ext cx="0" cy="0"/>
          <a:chOff x="0" y="0"/>
          <a:chExt cx="0" cy="0"/>
        </a:xfrm>
      </p:grpSpPr>
      <p:sp>
        <p:nvSpPr>
          <p:cNvPr id="2" name="Freeform 2"/>
          <p:cNvSpPr/>
          <p:nvPr/>
        </p:nvSpPr>
        <p:spPr>
          <a:xfrm>
            <a:off x="7641232" y="4870493"/>
            <a:ext cx="4212034" cy="4206769"/>
          </a:xfrm>
          <a:custGeom>
            <a:avLst/>
            <a:gdLst/>
            <a:ahLst/>
            <a:cxnLst/>
            <a:rect l="l" t="t" r="r" b="b"/>
            <a:pathLst>
              <a:path w="8424068" h="8413538">
                <a:moveTo>
                  <a:pt x="0" y="0"/>
                </a:moveTo>
                <a:lnTo>
                  <a:pt x="8424068" y="0"/>
                </a:lnTo>
                <a:lnTo>
                  <a:pt x="8424068" y="8413538"/>
                </a:lnTo>
                <a:lnTo>
                  <a:pt x="0" y="84135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387234" y="-2261206"/>
            <a:ext cx="4212034" cy="4206769"/>
          </a:xfrm>
          <a:custGeom>
            <a:avLst/>
            <a:gdLst/>
            <a:ahLst/>
            <a:cxnLst/>
            <a:rect l="l" t="t" r="r" b="b"/>
            <a:pathLst>
              <a:path w="8424068" h="8413538">
                <a:moveTo>
                  <a:pt x="0" y="0"/>
                </a:moveTo>
                <a:lnTo>
                  <a:pt x="8424068" y="0"/>
                </a:lnTo>
                <a:lnTo>
                  <a:pt x="8424068" y="8413539"/>
                </a:lnTo>
                <a:lnTo>
                  <a:pt x="0" y="84135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795842" y="1454692"/>
            <a:ext cx="7254669" cy="1577355"/>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6000"/>
              </a:lnSpc>
            </a:pPr>
            <a:r>
              <a:rPr lang="en-US" sz="6000">
                <a:solidFill>
                  <a:srgbClr val="051D40"/>
                </a:solidFill>
                <a:latin typeface="Adobe Caslon Pro 1"/>
                <a:ea typeface="Adobe Caslon Pro 1"/>
                <a:cs typeface="Adobe Caslon Pro 1"/>
                <a:sym typeface="Adobe Caslon Pro 1"/>
              </a:rPr>
              <a:t>Myth: Social Media Isn’t Real Life</a:t>
            </a:r>
          </a:p>
        </p:txBody>
      </p:sp>
      <p:grpSp>
        <p:nvGrpSpPr>
          <p:cNvPr id="5" name="Group 5"/>
          <p:cNvGrpSpPr/>
          <p:nvPr/>
        </p:nvGrpSpPr>
        <p:grpSpPr>
          <a:xfrm>
            <a:off x="795842" y="3046831"/>
            <a:ext cx="3627334" cy="763180"/>
            <a:chOff x="0" y="0"/>
            <a:chExt cx="1910695" cy="402004"/>
          </a:xfrm>
        </p:grpSpPr>
        <p:sp>
          <p:nvSpPr>
            <p:cNvPr id="6" name="Freeform 6"/>
            <p:cNvSpPr/>
            <p:nvPr/>
          </p:nvSpPr>
          <p:spPr>
            <a:xfrm>
              <a:off x="0" y="0"/>
              <a:ext cx="1910695" cy="402004"/>
            </a:xfrm>
            <a:custGeom>
              <a:avLst/>
              <a:gdLst/>
              <a:ahLst/>
              <a:cxnLst/>
              <a:rect l="l" t="t" r="r" b="b"/>
              <a:pathLst>
                <a:path w="1910695" h="402004">
                  <a:moveTo>
                    <a:pt x="54425" y="0"/>
                  </a:moveTo>
                  <a:lnTo>
                    <a:pt x="1856269" y="0"/>
                  </a:lnTo>
                  <a:cubicBezTo>
                    <a:pt x="1870704" y="0"/>
                    <a:pt x="1884547" y="5734"/>
                    <a:pt x="1894754" y="15941"/>
                  </a:cubicBezTo>
                  <a:cubicBezTo>
                    <a:pt x="1904960" y="26148"/>
                    <a:pt x="1910695" y="39991"/>
                    <a:pt x="1910695" y="54425"/>
                  </a:cubicBezTo>
                  <a:lnTo>
                    <a:pt x="1910695" y="347579"/>
                  </a:lnTo>
                  <a:cubicBezTo>
                    <a:pt x="1910695" y="362014"/>
                    <a:pt x="1904960" y="375857"/>
                    <a:pt x="1894754" y="386064"/>
                  </a:cubicBezTo>
                  <a:cubicBezTo>
                    <a:pt x="1884547" y="396270"/>
                    <a:pt x="1870704" y="402004"/>
                    <a:pt x="1856269" y="402004"/>
                  </a:cubicBezTo>
                  <a:lnTo>
                    <a:pt x="54425" y="402004"/>
                  </a:lnTo>
                  <a:cubicBezTo>
                    <a:pt x="39991" y="402004"/>
                    <a:pt x="26148" y="396270"/>
                    <a:pt x="15941" y="386064"/>
                  </a:cubicBezTo>
                  <a:cubicBezTo>
                    <a:pt x="5734" y="375857"/>
                    <a:pt x="0" y="362014"/>
                    <a:pt x="0" y="347579"/>
                  </a:cubicBezTo>
                  <a:lnTo>
                    <a:pt x="0" y="54425"/>
                  </a:lnTo>
                  <a:cubicBezTo>
                    <a:pt x="0" y="39991"/>
                    <a:pt x="5734" y="26148"/>
                    <a:pt x="15941" y="15941"/>
                  </a:cubicBezTo>
                  <a:cubicBezTo>
                    <a:pt x="26148" y="5734"/>
                    <a:pt x="39991" y="0"/>
                    <a:pt x="54425" y="0"/>
                  </a:cubicBezTo>
                  <a:close/>
                </a:path>
              </a:pathLst>
            </a:custGeom>
            <a:solidFill>
              <a:srgbClr val="B1D4E0"/>
            </a:solidFill>
          </p:spPr>
        </p:sp>
        <p:sp>
          <p:nvSpPr>
            <p:cNvPr id="7" name="TextBox 7"/>
            <p:cNvSpPr txBox="1"/>
            <p:nvPr/>
          </p:nvSpPr>
          <p:spPr>
            <a:xfrm>
              <a:off x="0" y="-38100"/>
              <a:ext cx="1910695" cy="440104"/>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330"/>
                </a:lnSpc>
                <a:spcBef>
                  <a:spcPct val="0"/>
                </a:spcBef>
              </a:pPr>
              <a:endParaRPr sz="504"/>
            </a:p>
          </p:txBody>
        </p:sp>
      </p:grpSp>
      <p:sp>
        <p:nvSpPr>
          <p:cNvPr id="8" name="TextBox 8"/>
          <p:cNvSpPr txBox="1"/>
          <p:nvPr/>
        </p:nvSpPr>
        <p:spPr>
          <a:xfrm>
            <a:off x="805543" y="3202504"/>
            <a:ext cx="3625158" cy="385763"/>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3000"/>
              </a:lnSpc>
            </a:pPr>
            <a:r>
              <a:rPr lang="en-US" sz="2500">
                <a:solidFill>
                  <a:srgbClr val="051D40"/>
                </a:solidFill>
                <a:latin typeface="Nunito Sans"/>
                <a:ea typeface="Nunito Sans"/>
                <a:cs typeface="Nunito Sans"/>
                <a:sym typeface="Nunito Sans"/>
              </a:rPr>
              <a:t>253 million in the US</a:t>
            </a:r>
          </a:p>
        </p:txBody>
      </p:sp>
      <p:grpSp>
        <p:nvGrpSpPr>
          <p:cNvPr id="9" name="Group 9"/>
          <p:cNvGrpSpPr/>
          <p:nvPr/>
        </p:nvGrpSpPr>
        <p:grpSpPr>
          <a:xfrm>
            <a:off x="957242" y="4105717"/>
            <a:ext cx="7085490" cy="764777"/>
            <a:chOff x="0" y="0"/>
            <a:chExt cx="3405435" cy="411446"/>
          </a:xfrm>
        </p:grpSpPr>
        <p:sp>
          <p:nvSpPr>
            <p:cNvPr id="10" name="Freeform 10"/>
            <p:cNvSpPr/>
            <p:nvPr/>
          </p:nvSpPr>
          <p:spPr>
            <a:xfrm>
              <a:off x="0" y="0"/>
              <a:ext cx="3405435" cy="411446"/>
            </a:xfrm>
            <a:custGeom>
              <a:avLst/>
              <a:gdLst/>
              <a:ahLst/>
              <a:cxnLst/>
              <a:rect l="l" t="t" r="r" b="b"/>
              <a:pathLst>
                <a:path w="3405435" h="411446">
                  <a:moveTo>
                    <a:pt x="30537" y="0"/>
                  </a:moveTo>
                  <a:lnTo>
                    <a:pt x="3374898" y="0"/>
                  </a:lnTo>
                  <a:cubicBezTo>
                    <a:pt x="3391763" y="0"/>
                    <a:pt x="3405435" y="13672"/>
                    <a:pt x="3405435" y="30537"/>
                  </a:cubicBezTo>
                  <a:lnTo>
                    <a:pt x="3405435" y="380909"/>
                  </a:lnTo>
                  <a:cubicBezTo>
                    <a:pt x="3405435" y="389008"/>
                    <a:pt x="3402218" y="396775"/>
                    <a:pt x="3396491" y="402502"/>
                  </a:cubicBezTo>
                  <a:cubicBezTo>
                    <a:pt x="3390764" y="408229"/>
                    <a:pt x="3382997" y="411446"/>
                    <a:pt x="3374898" y="411446"/>
                  </a:cubicBezTo>
                  <a:lnTo>
                    <a:pt x="30537" y="411446"/>
                  </a:lnTo>
                  <a:cubicBezTo>
                    <a:pt x="22438" y="411446"/>
                    <a:pt x="14671" y="408229"/>
                    <a:pt x="8944" y="402502"/>
                  </a:cubicBezTo>
                  <a:cubicBezTo>
                    <a:pt x="3217" y="396775"/>
                    <a:pt x="0" y="389008"/>
                    <a:pt x="0" y="380909"/>
                  </a:cubicBezTo>
                  <a:lnTo>
                    <a:pt x="0" y="30537"/>
                  </a:lnTo>
                  <a:cubicBezTo>
                    <a:pt x="0" y="22438"/>
                    <a:pt x="3217" y="14671"/>
                    <a:pt x="8944" y="8944"/>
                  </a:cubicBezTo>
                  <a:cubicBezTo>
                    <a:pt x="14671" y="3217"/>
                    <a:pt x="22438" y="0"/>
                    <a:pt x="30537" y="0"/>
                  </a:cubicBezTo>
                  <a:close/>
                </a:path>
              </a:pathLst>
            </a:custGeom>
            <a:solidFill>
              <a:srgbClr val="B1D4E0"/>
            </a:solidFill>
          </p:spPr>
        </p:sp>
        <p:sp>
          <p:nvSpPr>
            <p:cNvPr id="11" name="TextBox 11"/>
            <p:cNvSpPr txBox="1"/>
            <p:nvPr/>
          </p:nvSpPr>
          <p:spPr>
            <a:xfrm>
              <a:off x="0" y="-38100"/>
              <a:ext cx="3405435" cy="449546"/>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330"/>
                </a:lnSpc>
                <a:spcBef>
                  <a:spcPct val="0"/>
                </a:spcBef>
              </a:pPr>
              <a:endParaRPr sz="504"/>
            </a:p>
          </p:txBody>
        </p:sp>
      </p:grpSp>
      <p:sp>
        <p:nvSpPr>
          <p:cNvPr id="12" name="TextBox 12"/>
          <p:cNvSpPr txBox="1"/>
          <p:nvPr/>
        </p:nvSpPr>
        <p:spPr>
          <a:xfrm>
            <a:off x="1225828" y="4122726"/>
            <a:ext cx="6393557" cy="1147763"/>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3000"/>
              </a:lnSpc>
            </a:pPr>
            <a:r>
              <a:rPr lang="en-US" sz="2500">
                <a:solidFill>
                  <a:srgbClr val="051D40"/>
                </a:solidFill>
                <a:latin typeface="Nunito Sans"/>
                <a:ea typeface="Nunito Sans"/>
                <a:cs typeface="Nunito Sans"/>
                <a:sym typeface="Nunito Sans"/>
              </a:rPr>
              <a:t>The number of social media users in the US has been steadily increasing</a:t>
            </a:r>
          </a:p>
          <a:p>
            <a:pPr algn="ctr">
              <a:lnSpc>
                <a:spcPts val="3000"/>
              </a:lnSpc>
            </a:pPr>
            <a:endParaRPr lang="en-US" sz="2500">
              <a:solidFill>
                <a:srgbClr val="051D40"/>
              </a:solidFill>
              <a:latin typeface="Nunito Sans"/>
              <a:ea typeface="Nunito Sans"/>
              <a:cs typeface="Nunito Sans"/>
              <a:sym typeface="Nunito Sans"/>
            </a:endParaRPr>
          </a:p>
        </p:txBody>
      </p:sp>
      <p:grpSp>
        <p:nvGrpSpPr>
          <p:cNvPr id="13" name="Group 13"/>
          <p:cNvGrpSpPr/>
          <p:nvPr/>
        </p:nvGrpSpPr>
        <p:grpSpPr>
          <a:xfrm>
            <a:off x="4572000" y="3037883"/>
            <a:ext cx="3777343" cy="772129"/>
            <a:chOff x="0" y="0"/>
            <a:chExt cx="2408296" cy="355111"/>
          </a:xfrm>
        </p:grpSpPr>
        <p:sp>
          <p:nvSpPr>
            <p:cNvPr id="14" name="Freeform 14"/>
            <p:cNvSpPr/>
            <p:nvPr/>
          </p:nvSpPr>
          <p:spPr>
            <a:xfrm>
              <a:off x="0" y="0"/>
              <a:ext cx="2408296" cy="355111"/>
            </a:xfrm>
            <a:custGeom>
              <a:avLst/>
              <a:gdLst/>
              <a:ahLst/>
              <a:cxnLst/>
              <a:rect l="l" t="t" r="r" b="b"/>
              <a:pathLst>
                <a:path w="2408296" h="355111">
                  <a:moveTo>
                    <a:pt x="43180" y="0"/>
                  </a:moveTo>
                  <a:lnTo>
                    <a:pt x="2365116" y="0"/>
                  </a:lnTo>
                  <a:cubicBezTo>
                    <a:pt x="2388964" y="0"/>
                    <a:pt x="2408296" y="19332"/>
                    <a:pt x="2408296" y="43180"/>
                  </a:cubicBezTo>
                  <a:lnTo>
                    <a:pt x="2408296" y="311931"/>
                  </a:lnTo>
                  <a:cubicBezTo>
                    <a:pt x="2408296" y="323383"/>
                    <a:pt x="2403747" y="334366"/>
                    <a:pt x="2395649" y="342464"/>
                  </a:cubicBezTo>
                  <a:cubicBezTo>
                    <a:pt x="2387551" y="350562"/>
                    <a:pt x="2376568" y="355111"/>
                    <a:pt x="2365116" y="355111"/>
                  </a:cubicBezTo>
                  <a:lnTo>
                    <a:pt x="43180" y="355111"/>
                  </a:lnTo>
                  <a:cubicBezTo>
                    <a:pt x="19332" y="355111"/>
                    <a:pt x="0" y="335779"/>
                    <a:pt x="0" y="311931"/>
                  </a:cubicBezTo>
                  <a:lnTo>
                    <a:pt x="0" y="43180"/>
                  </a:lnTo>
                  <a:cubicBezTo>
                    <a:pt x="0" y="19332"/>
                    <a:pt x="19332" y="0"/>
                    <a:pt x="43180" y="0"/>
                  </a:cubicBezTo>
                  <a:close/>
                </a:path>
              </a:pathLst>
            </a:custGeom>
            <a:solidFill>
              <a:srgbClr val="B1D4E0"/>
            </a:solidFill>
          </p:spPr>
        </p:sp>
        <p:sp>
          <p:nvSpPr>
            <p:cNvPr id="15" name="TextBox 15"/>
            <p:cNvSpPr txBox="1"/>
            <p:nvPr/>
          </p:nvSpPr>
          <p:spPr>
            <a:xfrm>
              <a:off x="0" y="-38100"/>
              <a:ext cx="2408296" cy="393211"/>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330"/>
                </a:lnSpc>
                <a:spcBef>
                  <a:spcPct val="0"/>
                </a:spcBef>
              </a:pPr>
              <a:endParaRPr sz="504"/>
            </a:p>
          </p:txBody>
        </p:sp>
      </p:grpSp>
      <p:sp>
        <p:nvSpPr>
          <p:cNvPr id="16" name="TextBox 16"/>
          <p:cNvSpPr txBox="1"/>
          <p:nvPr/>
        </p:nvSpPr>
        <p:spPr>
          <a:xfrm>
            <a:off x="4572000" y="3082082"/>
            <a:ext cx="3778335" cy="1038105"/>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580"/>
              </a:lnSpc>
            </a:pPr>
            <a:r>
              <a:rPr lang="en-US" sz="2150">
                <a:solidFill>
                  <a:srgbClr val="051D40"/>
                </a:solidFill>
                <a:latin typeface="Nunito Sans"/>
                <a:ea typeface="Nunito Sans"/>
                <a:cs typeface="Nunito Sans"/>
                <a:sym typeface="Nunito Sans"/>
              </a:rPr>
              <a:t>73% of the US population actively uses social media. </a:t>
            </a:r>
          </a:p>
          <a:p>
            <a:pPr algn="ctr">
              <a:lnSpc>
                <a:spcPts val="3000"/>
              </a:lnSpc>
            </a:pPr>
            <a:endParaRPr lang="en-US" sz="2150">
              <a:solidFill>
                <a:srgbClr val="051D40"/>
              </a:solidFill>
              <a:latin typeface="Nunito Sans"/>
              <a:ea typeface="Nunito Sans"/>
              <a:cs typeface="Nunito Sans"/>
              <a:sym typeface="Nunito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7FF"/>
        </a:solidFill>
        <a:effectLst/>
      </p:bgPr>
    </p:bg>
    <p:spTree>
      <p:nvGrpSpPr>
        <p:cNvPr id="1" name=""/>
        <p:cNvGrpSpPr/>
        <p:nvPr/>
      </p:nvGrpSpPr>
      <p:grpSpPr>
        <a:xfrm>
          <a:off x="0" y="0"/>
          <a:ext cx="0" cy="0"/>
          <a:chOff x="0" y="0"/>
          <a:chExt cx="0" cy="0"/>
        </a:xfrm>
      </p:grpSpPr>
      <p:sp>
        <p:nvSpPr>
          <p:cNvPr id="2" name="Freeform 2"/>
          <p:cNvSpPr/>
          <p:nvPr/>
        </p:nvSpPr>
        <p:spPr>
          <a:xfrm>
            <a:off x="7641232" y="4870493"/>
            <a:ext cx="4212034" cy="4206769"/>
          </a:xfrm>
          <a:custGeom>
            <a:avLst/>
            <a:gdLst/>
            <a:ahLst/>
            <a:cxnLst/>
            <a:rect l="l" t="t" r="r" b="b"/>
            <a:pathLst>
              <a:path w="8424068" h="8413538">
                <a:moveTo>
                  <a:pt x="0" y="0"/>
                </a:moveTo>
                <a:lnTo>
                  <a:pt x="8424068" y="0"/>
                </a:lnTo>
                <a:lnTo>
                  <a:pt x="8424068" y="8413538"/>
                </a:lnTo>
                <a:lnTo>
                  <a:pt x="0" y="84135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387234" y="-2261206"/>
            <a:ext cx="4212034" cy="4206769"/>
          </a:xfrm>
          <a:custGeom>
            <a:avLst/>
            <a:gdLst/>
            <a:ahLst/>
            <a:cxnLst/>
            <a:rect l="l" t="t" r="r" b="b"/>
            <a:pathLst>
              <a:path w="8424068" h="8413538">
                <a:moveTo>
                  <a:pt x="0" y="0"/>
                </a:moveTo>
                <a:lnTo>
                  <a:pt x="8424068" y="0"/>
                </a:lnTo>
                <a:lnTo>
                  <a:pt x="8424068" y="8413539"/>
                </a:lnTo>
                <a:lnTo>
                  <a:pt x="0" y="84135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1218926" y="1102601"/>
            <a:ext cx="6706150" cy="1577355"/>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6000"/>
              </a:lnSpc>
            </a:pPr>
            <a:r>
              <a:rPr lang="en-US" sz="6000">
                <a:solidFill>
                  <a:srgbClr val="051D40"/>
                </a:solidFill>
                <a:latin typeface="Adobe Caslon Pro 1"/>
                <a:ea typeface="Adobe Caslon Pro 1"/>
                <a:cs typeface="Adobe Caslon Pro 1"/>
                <a:sym typeface="Adobe Caslon Pro 1"/>
              </a:rPr>
              <a:t>Myth: Social Media isn’t real advocacy</a:t>
            </a:r>
          </a:p>
        </p:txBody>
      </p:sp>
      <p:grpSp>
        <p:nvGrpSpPr>
          <p:cNvPr id="5" name="Group 5"/>
          <p:cNvGrpSpPr/>
          <p:nvPr/>
        </p:nvGrpSpPr>
        <p:grpSpPr>
          <a:xfrm>
            <a:off x="1077681" y="2631086"/>
            <a:ext cx="6988638" cy="553738"/>
            <a:chOff x="0" y="0"/>
            <a:chExt cx="3681258" cy="291681"/>
          </a:xfrm>
        </p:grpSpPr>
        <p:sp>
          <p:nvSpPr>
            <p:cNvPr id="6" name="Freeform 6"/>
            <p:cNvSpPr/>
            <p:nvPr/>
          </p:nvSpPr>
          <p:spPr>
            <a:xfrm>
              <a:off x="0" y="0"/>
              <a:ext cx="3681257" cy="291681"/>
            </a:xfrm>
            <a:custGeom>
              <a:avLst/>
              <a:gdLst/>
              <a:ahLst/>
              <a:cxnLst/>
              <a:rect l="l" t="t" r="r" b="b"/>
              <a:pathLst>
                <a:path w="3681257" h="291681">
                  <a:moveTo>
                    <a:pt x="28249" y="0"/>
                  </a:moveTo>
                  <a:lnTo>
                    <a:pt x="3653009" y="0"/>
                  </a:lnTo>
                  <a:cubicBezTo>
                    <a:pt x="3660501" y="0"/>
                    <a:pt x="3667686" y="2976"/>
                    <a:pt x="3672984" y="8274"/>
                  </a:cubicBezTo>
                  <a:cubicBezTo>
                    <a:pt x="3678281" y="13571"/>
                    <a:pt x="3681257" y="20757"/>
                    <a:pt x="3681257" y="28249"/>
                  </a:cubicBezTo>
                  <a:lnTo>
                    <a:pt x="3681257" y="263432"/>
                  </a:lnTo>
                  <a:cubicBezTo>
                    <a:pt x="3681257" y="270924"/>
                    <a:pt x="3678281" y="278110"/>
                    <a:pt x="3672984" y="283407"/>
                  </a:cubicBezTo>
                  <a:cubicBezTo>
                    <a:pt x="3667686" y="288705"/>
                    <a:pt x="3660501" y="291681"/>
                    <a:pt x="3653009" y="291681"/>
                  </a:cubicBezTo>
                  <a:lnTo>
                    <a:pt x="28249" y="291681"/>
                  </a:lnTo>
                  <a:cubicBezTo>
                    <a:pt x="20757" y="291681"/>
                    <a:pt x="13571" y="288705"/>
                    <a:pt x="8274" y="283407"/>
                  </a:cubicBezTo>
                  <a:cubicBezTo>
                    <a:pt x="2976" y="278110"/>
                    <a:pt x="0" y="270924"/>
                    <a:pt x="0" y="263432"/>
                  </a:cubicBezTo>
                  <a:lnTo>
                    <a:pt x="0" y="28249"/>
                  </a:lnTo>
                  <a:cubicBezTo>
                    <a:pt x="0" y="20757"/>
                    <a:pt x="2976" y="13571"/>
                    <a:pt x="8274" y="8274"/>
                  </a:cubicBezTo>
                  <a:cubicBezTo>
                    <a:pt x="13571" y="2976"/>
                    <a:pt x="20757" y="0"/>
                    <a:pt x="28249" y="0"/>
                  </a:cubicBezTo>
                  <a:close/>
                </a:path>
              </a:pathLst>
            </a:custGeom>
            <a:solidFill>
              <a:srgbClr val="000000">
                <a:alpha val="0"/>
              </a:srgbClr>
            </a:solidFill>
            <a:ln w="38100" cap="rnd">
              <a:solidFill>
                <a:srgbClr val="B1D4E0"/>
              </a:solidFill>
              <a:prstDash val="solid"/>
              <a:round/>
            </a:ln>
          </p:spPr>
        </p:sp>
        <p:sp>
          <p:nvSpPr>
            <p:cNvPr id="7" name="TextBox 7"/>
            <p:cNvSpPr txBox="1"/>
            <p:nvPr/>
          </p:nvSpPr>
          <p:spPr>
            <a:xfrm>
              <a:off x="0" y="-38100"/>
              <a:ext cx="3681258" cy="329781"/>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330"/>
                </a:lnSpc>
                <a:spcBef>
                  <a:spcPct val="0"/>
                </a:spcBef>
              </a:pPr>
              <a:endParaRPr sz="504"/>
            </a:p>
          </p:txBody>
        </p:sp>
      </p:grpSp>
      <p:sp>
        <p:nvSpPr>
          <p:cNvPr id="8" name="TextBox 8"/>
          <p:cNvSpPr txBox="1"/>
          <p:nvPr/>
        </p:nvSpPr>
        <p:spPr>
          <a:xfrm>
            <a:off x="1479965" y="2782427"/>
            <a:ext cx="6184071" cy="807913"/>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100"/>
              </a:lnSpc>
            </a:pPr>
            <a:r>
              <a:rPr lang="en-US" sz="1750">
                <a:solidFill>
                  <a:srgbClr val="051D40"/>
                </a:solidFill>
                <a:latin typeface="Nunito Sans"/>
                <a:ea typeface="Nunito Sans"/>
                <a:cs typeface="Nunito Sans"/>
                <a:sym typeface="Nunito Sans"/>
              </a:rPr>
              <a:t>Social media is the new public square</a:t>
            </a:r>
          </a:p>
          <a:p>
            <a:pPr algn="ctr">
              <a:lnSpc>
                <a:spcPts val="2100"/>
              </a:lnSpc>
            </a:pPr>
            <a:endParaRPr lang="en-US" sz="1750">
              <a:solidFill>
                <a:srgbClr val="051D40"/>
              </a:solidFill>
              <a:latin typeface="Nunito Sans"/>
              <a:ea typeface="Nunito Sans"/>
              <a:cs typeface="Nunito Sans"/>
              <a:sym typeface="Nunito Sans"/>
            </a:endParaRPr>
          </a:p>
          <a:p>
            <a:pPr algn="ctr">
              <a:lnSpc>
                <a:spcPts val="2100"/>
              </a:lnSpc>
            </a:pPr>
            <a:endParaRPr lang="en-US" sz="1750">
              <a:solidFill>
                <a:srgbClr val="051D40"/>
              </a:solidFill>
              <a:latin typeface="Nunito Sans"/>
              <a:ea typeface="Nunito Sans"/>
              <a:cs typeface="Nunito Sans"/>
              <a:sym typeface="Nunito Sans"/>
            </a:endParaRPr>
          </a:p>
        </p:txBody>
      </p:sp>
      <p:grpSp>
        <p:nvGrpSpPr>
          <p:cNvPr id="9" name="Group 9"/>
          <p:cNvGrpSpPr/>
          <p:nvPr/>
        </p:nvGrpSpPr>
        <p:grpSpPr>
          <a:xfrm>
            <a:off x="1077681" y="3332462"/>
            <a:ext cx="6988638" cy="553738"/>
            <a:chOff x="0" y="0"/>
            <a:chExt cx="3681258" cy="291681"/>
          </a:xfrm>
        </p:grpSpPr>
        <p:sp>
          <p:nvSpPr>
            <p:cNvPr id="10" name="Freeform 10"/>
            <p:cNvSpPr/>
            <p:nvPr/>
          </p:nvSpPr>
          <p:spPr>
            <a:xfrm>
              <a:off x="0" y="0"/>
              <a:ext cx="3681257" cy="291681"/>
            </a:xfrm>
            <a:custGeom>
              <a:avLst/>
              <a:gdLst/>
              <a:ahLst/>
              <a:cxnLst/>
              <a:rect l="l" t="t" r="r" b="b"/>
              <a:pathLst>
                <a:path w="3681257" h="291681">
                  <a:moveTo>
                    <a:pt x="28249" y="0"/>
                  </a:moveTo>
                  <a:lnTo>
                    <a:pt x="3653009" y="0"/>
                  </a:lnTo>
                  <a:cubicBezTo>
                    <a:pt x="3660501" y="0"/>
                    <a:pt x="3667686" y="2976"/>
                    <a:pt x="3672984" y="8274"/>
                  </a:cubicBezTo>
                  <a:cubicBezTo>
                    <a:pt x="3678281" y="13571"/>
                    <a:pt x="3681257" y="20757"/>
                    <a:pt x="3681257" y="28249"/>
                  </a:cubicBezTo>
                  <a:lnTo>
                    <a:pt x="3681257" y="263432"/>
                  </a:lnTo>
                  <a:cubicBezTo>
                    <a:pt x="3681257" y="270924"/>
                    <a:pt x="3678281" y="278110"/>
                    <a:pt x="3672984" y="283407"/>
                  </a:cubicBezTo>
                  <a:cubicBezTo>
                    <a:pt x="3667686" y="288705"/>
                    <a:pt x="3660501" y="291681"/>
                    <a:pt x="3653009" y="291681"/>
                  </a:cubicBezTo>
                  <a:lnTo>
                    <a:pt x="28249" y="291681"/>
                  </a:lnTo>
                  <a:cubicBezTo>
                    <a:pt x="20757" y="291681"/>
                    <a:pt x="13571" y="288705"/>
                    <a:pt x="8274" y="283407"/>
                  </a:cubicBezTo>
                  <a:cubicBezTo>
                    <a:pt x="2976" y="278110"/>
                    <a:pt x="0" y="270924"/>
                    <a:pt x="0" y="263432"/>
                  </a:cubicBezTo>
                  <a:lnTo>
                    <a:pt x="0" y="28249"/>
                  </a:lnTo>
                  <a:cubicBezTo>
                    <a:pt x="0" y="20757"/>
                    <a:pt x="2976" y="13571"/>
                    <a:pt x="8274" y="8274"/>
                  </a:cubicBezTo>
                  <a:cubicBezTo>
                    <a:pt x="13571" y="2976"/>
                    <a:pt x="20757" y="0"/>
                    <a:pt x="28249" y="0"/>
                  </a:cubicBezTo>
                  <a:close/>
                </a:path>
              </a:pathLst>
            </a:custGeom>
            <a:solidFill>
              <a:srgbClr val="000000">
                <a:alpha val="0"/>
              </a:srgbClr>
            </a:solidFill>
            <a:ln w="38100" cap="rnd">
              <a:solidFill>
                <a:srgbClr val="B1D4E0"/>
              </a:solidFill>
              <a:prstDash val="solid"/>
              <a:round/>
            </a:ln>
          </p:spPr>
        </p:sp>
        <p:sp>
          <p:nvSpPr>
            <p:cNvPr id="11" name="TextBox 11"/>
            <p:cNvSpPr txBox="1"/>
            <p:nvPr/>
          </p:nvSpPr>
          <p:spPr>
            <a:xfrm>
              <a:off x="0" y="-38100"/>
              <a:ext cx="3681258" cy="329781"/>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330"/>
                </a:lnSpc>
                <a:spcBef>
                  <a:spcPct val="0"/>
                </a:spcBef>
              </a:pPr>
              <a:endParaRPr sz="504"/>
            </a:p>
          </p:txBody>
        </p:sp>
      </p:grpSp>
      <p:sp>
        <p:nvSpPr>
          <p:cNvPr id="12" name="TextBox 12"/>
          <p:cNvSpPr txBox="1"/>
          <p:nvPr/>
        </p:nvSpPr>
        <p:spPr>
          <a:xfrm>
            <a:off x="1457161" y="3337225"/>
            <a:ext cx="6184071" cy="538609"/>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100"/>
              </a:lnSpc>
            </a:pPr>
            <a:r>
              <a:rPr lang="en-US" sz="1750">
                <a:solidFill>
                  <a:srgbClr val="051D40"/>
                </a:solidFill>
                <a:latin typeface="Nunito Sans"/>
                <a:ea typeface="Nunito Sans"/>
                <a:cs typeface="Nunito Sans"/>
                <a:sym typeface="Nunito Sans"/>
              </a:rPr>
              <a:t>54% of U.S. adults rely on social media to get their news (Pew Research 2024)</a:t>
            </a:r>
          </a:p>
        </p:txBody>
      </p:sp>
      <p:grpSp>
        <p:nvGrpSpPr>
          <p:cNvPr id="13" name="Group 13"/>
          <p:cNvGrpSpPr/>
          <p:nvPr/>
        </p:nvGrpSpPr>
        <p:grpSpPr>
          <a:xfrm>
            <a:off x="1077681" y="4033838"/>
            <a:ext cx="6988638" cy="553738"/>
            <a:chOff x="0" y="0"/>
            <a:chExt cx="3681258" cy="291681"/>
          </a:xfrm>
        </p:grpSpPr>
        <p:sp>
          <p:nvSpPr>
            <p:cNvPr id="14" name="Freeform 14"/>
            <p:cNvSpPr/>
            <p:nvPr/>
          </p:nvSpPr>
          <p:spPr>
            <a:xfrm>
              <a:off x="0" y="0"/>
              <a:ext cx="3681257" cy="291681"/>
            </a:xfrm>
            <a:custGeom>
              <a:avLst/>
              <a:gdLst/>
              <a:ahLst/>
              <a:cxnLst/>
              <a:rect l="l" t="t" r="r" b="b"/>
              <a:pathLst>
                <a:path w="3681257" h="291681">
                  <a:moveTo>
                    <a:pt x="28249" y="0"/>
                  </a:moveTo>
                  <a:lnTo>
                    <a:pt x="3653009" y="0"/>
                  </a:lnTo>
                  <a:cubicBezTo>
                    <a:pt x="3660501" y="0"/>
                    <a:pt x="3667686" y="2976"/>
                    <a:pt x="3672984" y="8274"/>
                  </a:cubicBezTo>
                  <a:cubicBezTo>
                    <a:pt x="3678281" y="13571"/>
                    <a:pt x="3681257" y="20757"/>
                    <a:pt x="3681257" y="28249"/>
                  </a:cubicBezTo>
                  <a:lnTo>
                    <a:pt x="3681257" y="263432"/>
                  </a:lnTo>
                  <a:cubicBezTo>
                    <a:pt x="3681257" y="270924"/>
                    <a:pt x="3678281" y="278110"/>
                    <a:pt x="3672984" y="283407"/>
                  </a:cubicBezTo>
                  <a:cubicBezTo>
                    <a:pt x="3667686" y="288705"/>
                    <a:pt x="3660501" y="291681"/>
                    <a:pt x="3653009" y="291681"/>
                  </a:cubicBezTo>
                  <a:lnTo>
                    <a:pt x="28249" y="291681"/>
                  </a:lnTo>
                  <a:cubicBezTo>
                    <a:pt x="20757" y="291681"/>
                    <a:pt x="13571" y="288705"/>
                    <a:pt x="8274" y="283407"/>
                  </a:cubicBezTo>
                  <a:cubicBezTo>
                    <a:pt x="2976" y="278110"/>
                    <a:pt x="0" y="270924"/>
                    <a:pt x="0" y="263432"/>
                  </a:cubicBezTo>
                  <a:lnTo>
                    <a:pt x="0" y="28249"/>
                  </a:lnTo>
                  <a:cubicBezTo>
                    <a:pt x="0" y="20757"/>
                    <a:pt x="2976" y="13571"/>
                    <a:pt x="8274" y="8274"/>
                  </a:cubicBezTo>
                  <a:cubicBezTo>
                    <a:pt x="13571" y="2976"/>
                    <a:pt x="20757" y="0"/>
                    <a:pt x="28249" y="0"/>
                  </a:cubicBezTo>
                  <a:close/>
                </a:path>
              </a:pathLst>
            </a:custGeom>
            <a:solidFill>
              <a:srgbClr val="000000">
                <a:alpha val="0"/>
              </a:srgbClr>
            </a:solidFill>
            <a:ln w="38100" cap="rnd">
              <a:solidFill>
                <a:srgbClr val="B1D4E0"/>
              </a:solidFill>
              <a:prstDash val="solid"/>
              <a:round/>
            </a:ln>
          </p:spPr>
        </p:sp>
        <p:sp>
          <p:nvSpPr>
            <p:cNvPr id="15" name="TextBox 15"/>
            <p:cNvSpPr txBox="1"/>
            <p:nvPr/>
          </p:nvSpPr>
          <p:spPr>
            <a:xfrm>
              <a:off x="0" y="-38100"/>
              <a:ext cx="3681258" cy="329781"/>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330"/>
                </a:lnSpc>
                <a:spcBef>
                  <a:spcPct val="0"/>
                </a:spcBef>
              </a:pPr>
              <a:endParaRPr sz="504"/>
            </a:p>
          </p:txBody>
        </p:sp>
      </p:grpSp>
      <p:sp>
        <p:nvSpPr>
          <p:cNvPr id="16" name="TextBox 16"/>
          <p:cNvSpPr txBox="1"/>
          <p:nvPr/>
        </p:nvSpPr>
        <p:spPr>
          <a:xfrm>
            <a:off x="1149305" y="4035428"/>
            <a:ext cx="6845390" cy="538609"/>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100"/>
              </a:lnSpc>
            </a:pPr>
            <a:r>
              <a:rPr lang="en-US" sz="1750">
                <a:solidFill>
                  <a:srgbClr val="051D40"/>
                </a:solidFill>
                <a:latin typeface="Nunito Sans"/>
                <a:ea typeface="Nunito Sans"/>
                <a:cs typeface="Nunito Sans"/>
                <a:sym typeface="Nunito Sans"/>
              </a:rPr>
              <a:t>Examples of social media campaigns that became real movements: ALS Bucket Challenge, #MeToo, #BlackLivesMatter –</a:t>
            </a:r>
          </a:p>
        </p:txBody>
      </p:sp>
      <p:grpSp>
        <p:nvGrpSpPr>
          <p:cNvPr id="17" name="Group 17"/>
          <p:cNvGrpSpPr/>
          <p:nvPr/>
        </p:nvGrpSpPr>
        <p:grpSpPr>
          <a:xfrm>
            <a:off x="1077681" y="4735213"/>
            <a:ext cx="6988638" cy="553738"/>
            <a:chOff x="0" y="0"/>
            <a:chExt cx="3681258" cy="291681"/>
          </a:xfrm>
        </p:grpSpPr>
        <p:sp>
          <p:nvSpPr>
            <p:cNvPr id="18" name="Freeform 18"/>
            <p:cNvSpPr/>
            <p:nvPr/>
          </p:nvSpPr>
          <p:spPr>
            <a:xfrm>
              <a:off x="0" y="0"/>
              <a:ext cx="3681257" cy="291681"/>
            </a:xfrm>
            <a:custGeom>
              <a:avLst/>
              <a:gdLst/>
              <a:ahLst/>
              <a:cxnLst/>
              <a:rect l="l" t="t" r="r" b="b"/>
              <a:pathLst>
                <a:path w="3681257" h="291681">
                  <a:moveTo>
                    <a:pt x="28249" y="0"/>
                  </a:moveTo>
                  <a:lnTo>
                    <a:pt x="3653009" y="0"/>
                  </a:lnTo>
                  <a:cubicBezTo>
                    <a:pt x="3660501" y="0"/>
                    <a:pt x="3667686" y="2976"/>
                    <a:pt x="3672984" y="8274"/>
                  </a:cubicBezTo>
                  <a:cubicBezTo>
                    <a:pt x="3678281" y="13571"/>
                    <a:pt x="3681257" y="20757"/>
                    <a:pt x="3681257" y="28249"/>
                  </a:cubicBezTo>
                  <a:lnTo>
                    <a:pt x="3681257" y="263432"/>
                  </a:lnTo>
                  <a:cubicBezTo>
                    <a:pt x="3681257" y="270924"/>
                    <a:pt x="3678281" y="278110"/>
                    <a:pt x="3672984" y="283407"/>
                  </a:cubicBezTo>
                  <a:cubicBezTo>
                    <a:pt x="3667686" y="288705"/>
                    <a:pt x="3660501" y="291681"/>
                    <a:pt x="3653009" y="291681"/>
                  </a:cubicBezTo>
                  <a:lnTo>
                    <a:pt x="28249" y="291681"/>
                  </a:lnTo>
                  <a:cubicBezTo>
                    <a:pt x="20757" y="291681"/>
                    <a:pt x="13571" y="288705"/>
                    <a:pt x="8274" y="283407"/>
                  </a:cubicBezTo>
                  <a:cubicBezTo>
                    <a:pt x="2976" y="278110"/>
                    <a:pt x="0" y="270924"/>
                    <a:pt x="0" y="263432"/>
                  </a:cubicBezTo>
                  <a:lnTo>
                    <a:pt x="0" y="28249"/>
                  </a:lnTo>
                  <a:cubicBezTo>
                    <a:pt x="0" y="20757"/>
                    <a:pt x="2976" y="13571"/>
                    <a:pt x="8274" y="8274"/>
                  </a:cubicBezTo>
                  <a:cubicBezTo>
                    <a:pt x="13571" y="2976"/>
                    <a:pt x="20757" y="0"/>
                    <a:pt x="28249" y="0"/>
                  </a:cubicBezTo>
                  <a:close/>
                </a:path>
              </a:pathLst>
            </a:custGeom>
            <a:solidFill>
              <a:srgbClr val="000000">
                <a:alpha val="0"/>
              </a:srgbClr>
            </a:solidFill>
            <a:ln w="38100" cap="rnd">
              <a:solidFill>
                <a:srgbClr val="B1D4E0"/>
              </a:solidFill>
              <a:prstDash val="solid"/>
              <a:round/>
            </a:ln>
          </p:spPr>
        </p:sp>
        <p:sp>
          <p:nvSpPr>
            <p:cNvPr id="19" name="TextBox 19"/>
            <p:cNvSpPr txBox="1"/>
            <p:nvPr/>
          </p:nvSpPr>
          <p:spPr>
            <a:xfrm>
              <a:off x="0" y="-38100"/>
              <a:ext cx="3681258" cy="329781"/>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330"/>
                </a:lnSpc>
                <a:spcBef>
                  <a:spcPct val="0"/>
                </a:spcBef>
              </a:pPr>
              <a:endParaRPr sz="504"/>
            </a:p>
          </p:txBody>
        </p:sp>
      </p:grpSp>
      <p:sp>
        <p:nvSpPr>
          <p:cNvPr id="20" name="TextBox 20"/>
          <p:cNvSpPr txBox="1"/>
          <p:nvPr/>
        </p:nvSpPr>
        <p:spPr>
          <a:xfrm>
            <a:off x="1457161" y="4769839"/>
            <a:ext cx="6184071" cy="538609"/>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100"/>
              </a:lnSpc>
            </a:pPr>
            <a:r>
              <a:rPr lang="en-US" sz="1750">
                <a:solidFill>
                  <a:srgbClr val="051D40"/>
                </a:solidFill>
                <a:latin typeface="Nunito Sans"/>
                <a:ea typeface="Nunito Sans"/>
                <a:cs typeface="Nunito Sans"/>
                <a:sym typeface="Nunito Sans"/>
              </a:rPr>
              <a:t>When used well- social media has the power to shape opinions mobilize efforts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7FF"/>
        </a:solidFill>
        <a:effectLst/>
      </p:bgPr>
    </p:bg>
    <p:spTree>
      <p:nvGrpSpPr>
        <p:cNvPr id="1" name=""/>
        <p:cNvGrpSpPr/>
        <p:nvPr/>
      </p:nvGrpSpPr>
      <p:grpSpPr>
        <a:xfrm>
          <a:off x="0" y="0"/>
          <a:ext cx="0" cy="0"/>
          <a:chOff x="0" y="0"/>
          <a:chExt cx="0" cy="0"/>
        </a:xfrm>
      </p:grpSpPr>
      <p:sp>
        <p:nvSpPr>
          <p:cNvPr id="2" name="Freeform 2"/>
          <p:cNvSpPr/>
          <p:nvPr/>
        </p:nvSpPr>
        <p:spPr>
          <a:xfrm>
            <a:off x="7037983" y="4870493"/>
            <a:ext cx="4212034" cy="4206769"/>
          </a:xfrm>
          <a:custGeom>
            <a:avLst/>
            <a:gdLst/>
            <a:ahLst/>
            <a:cxnLst/>
            <a:rect l="l" t="t" r="r" b="b"/>
            <a:pathLst>
              <a:path w="8424068" h="8413538">
                <a:moveTo>
                  <a:pt x="0" y="0"/>
                </a:moveTo>
                <a:lnTo>
                  <a:pt x="8424068" y="0"/>
                </a:lnTo>
                <a:lnTo>
                  <a:pt x="8424068" y="8413538"/>
                </a:lnTo>
                <a:lnTo>
                  <a:pt x="0" y="84135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709266" y="-1990334"/>
            <a:ext cx="4212034" cy="4206769"/>
          </a:xfrm>
          <a:custGeom>
            <a:avLst/>
            <a:gdLst/>
            <a:ahLst/>
            <a:cxnLst/>
            <a:rect l="l" t="t" r="r" b="b"/>
            <a:pathLst>
              <a:path w="8424068" h="8413538">
                <a:moveTo>
                  <a:pt x="0" y="0"/>
                </a:moveTo>
                <a:lnTo>
                  <a:pt x="8424068" y="0"/>
                </a:lnTo>
                <a:lnTo>
                  <a:pt x="8424068" y="8413538"/>
                </a:lnTo>
                <a:lnTo>
                  <a:pt x="0" y="84135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1231510" y="1373473"/>
            <a:ext cx="7043604" cy="1577355"/>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6000"/>
              </a:lnSpc>
            </a:pPr>
            <a:r>
              <a:rPr lang="en-US" sz="6000">
                <a:solidFill>
                  <a:srgbClr val="051D40"/>
                </a:solidFill>
                <a:latin typeface="Adobe Caslon Pro 1"/>
                <a:ea typeface="Adobe Caslon Pro 1"/>
                <a:cs typeface="Adobe Caslon Pro 1"/>
                <a:sym typeface="Adobe Caslon Pro 1"/>
              </a:rPr>
              <a:t>When Social Media is Used Well- </a:t>
            </a:r>
          </a:p>
        </p:txBody>
      </p:sp>
      <p:sp>
        <p:nvSpPr>
          <p:cNvPr id="5" name="TextBox 5"/>
          <p:cNvSpPr txBox="1"/>
          <p:nvPr/>
        </p:nvSpPr>
        <p:spPr>
          <a:xfrm>
            <a:off x="1375592" y="3599468"/>
            <a:ext cx="6138463" cy="666849"/>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580"/>
              </a:lnSpc>
            </a:pPr>
            <a:r>
              <a:rPr lang="en-US" sz="2150">
                <a:solidFill>
                  <a:srgbClr val="051D40"/>
                </a:solidFill>
                <a:latin typeface="Nunito Sans"/>
                <a:ea typeface="Nunito Sans"/>
                <a:cs typeface="Nunito Sans"/>
                <a:sym typeface="Nunito Sans"/>
              </a:rPr>
              <a:t>-It Informs</a:t>
            </a:r>
          </a:p>
          <a:p>
            <a:pPr algn="ctr">
              <a:lnSpc>
                <a:spcPts val="2580"/>
              </a:lnSpc>
            </a:pPr>
            <a:r>
              <a:rPr lang="en-US" sz="2150">
                <a:solidFill>
                  <a:srgbClr val="051D40"/>
                </a:solidFill>
                <a:latin typeface="Nunito Sans"/>
                <a:ea typeface="Nunito Sans"/>
                <a:cs typeface="Nunito Sans"/>
                <a:sym typeface="Nunito Sans"/>
              </a:rPr>
              <a:t>-It Inspires Peole to ACT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7FF"/>
        </a:solidFill>
        <a:effectLst/>
      </p:bgPr>
    </p:bg>
    <p:spTree>
      <p:nvGrpSpPr>
        <p:cNvPr id="1" name=""/>
        <p:cNvGrpSpPr/>
        <p:nvPr/>
      </p:nvGrpSpPr>
      <p:grpSpPr>
        <a:xfrm>
          <a:off x="0" y="0"/>
          <a:ext cx="0" cy="0"/>
          <a:chOff x="0" y="0"/>
          <a:chExt cx="0" cy="0"/>
        </a:xfrm>
      </p:grpSpPr>
      <p:sp>
        <p:nvSpPr>
          <p:cNvPr id="2" name="Freeform 2"/>
          <p:cNvSpPr/>
          <p:nvPr/>
        </p:nvSpPr>
        <p:spPr>
          <a:xfrm>
            <a:off x="5983054" y="5162938"/>
            <a:ext cx="4212034" cy="4206769"/>
          </a:xfrm>
          <a:custGeom>
            <a:avLst/>
            <a:gdLst/>
            <a:ahLst/>
            <a:cxnLst/>
            <a:rect l="l" t="t" r="r" b="b"/>
            <a:pathLst>
              <a:path w="8424068" h="8413538">
                <a:moveTo>
                  <a:pt x="0" y="0"/>
                </a:moveTo>
                <a:lnTo>
                  <a:pt x="8424068" y="0"/>
                </a:lnTo>
                <a:lnTo>
                  <a:pt x="8424068" y="8413538"/>
                </a:lnTo>
                <a:lnTo>
                  <a:pt x="0" y="84135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632567" y="-2041928"/>
            <a:ext cx="3883011" cy="3878157"/>
          </a:xfrm>
          <a:custGeom>
            <a:avLst/>
            <a:gdLst/>
            <a:ahLst/>
            <a:cxnLst/>
            <a:rect l="l" t="t" r="r" b="b"/>
            <a:pathLst>
              <a:path w="7766021" h="7756313">
                <a:moveTo>
                  <a:pt x="0" y="0"/>
                </a:moveTo>
                <a:lnTo>
                  <a:pt x="7766021" y="0"/>
                </a:lnTo>
                <a:lnTo>
                  <a:pt x="7766021" y="7756313"/>
                </a:lnTo>
                <a:lnTo>
                  <a:pt x="0" y="77563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2578800" y="1366838"/>
            <a:ext cx="6477485" cy="1376998"/>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3400"/>
              </a:lnSpc>
            </a:pPr>
            <a:r>
              <a:rPr lang="en-US" sz="3400">
                <a:solidFill>
                  <a:srgbClr val="051D40"/>
                </a:solidFill>
                <a:latin typeface="Adobe Caslon Pro 1"/>
                <a:ea typeface="Adobe Caslon Pro 1"/>
                <a:cs typeface="Adobe Caslon Pro 1"/>
                <a:sym typeface="Adobe Caslon Pro 1"/>
              </a:rPr>
              <a:t>How to use social media as a regular person on the internet who wants to raise awareness and have influence:</a:t>
            </a:r>
          </a:p>
        </p:txBody>
      </p:sp>
      <p:grpSp>
        <p:nvGrpSpPr>
          <p:cNvPr id="5" name="Group 5"/>
          <p:cNvGrpSpPr/>
          <p:nvPr/>
        </p:nvGrpSpPr>
        <p:grpSpPr>
          <a:xfrm>
            <a:off x="427042" y="2933988"/>
            <a:ext cx="2642099" cy="2022390"/>
            <a:chOff x="0" y="0"/>
            <a:chExt cx="1537717" cy="1177043"/>
          </a:xfrm>
        </p:grpSpPr>
        <p:sp>
          <p:nvSpPr>
            <p:cNvPr id="6" name="Freeform 6"/>
            <p:cNvSpPr/>
            <p:nvPr/>
          </p:nvSpPr>
          <p:spPr>
            <a:xfrm>
              <a:off x="0" y="0"/>
              <a:ext cx="1537717" cy="1177043"/>
            </a:xfrm>
            <a:custGeom>
              <a:avLst/>
              <a:gdLst/>
              <a:ahLst/>
              <a:cxnLst/>
              <a:rect l="l" t="t" r="r" b="b"/>
              <a:pathLst>
                <a:path w="1537717" h="1177043">
                  <a:moveTo>
                    <a:pt x="74720" y="0"/>
                  </a:moveTo>
                  <a:lnTo>
                    <a:pt x="1462997" y="0"/>
                  </a:lnTo>
                  <a:cubicBezTo>
                    <a:pt x="1504264" y="0"/>
                    <a:pt x="1537717" y="33454"/>
                    <a:pt x="1537717" y="74720"/>
                  </a:cubicBezTo>
                  <a:lnTo>
                    <a:pt x="1537717" y="1102322"/>
                  </a:lnTo>
                  <a:cubicBezTo>
                    <a:pt x="1537717" y="1122139"/>
                    <a:pt x="1529845" y="1141145"/>
                    <a:pt x="1515832" y="1155158"/>
                  </a:cubicBezTo>
                  <a:cubicBezTo>
                    <a:pt x="1501819" y="1169170"/>
                    <a:pt x="1482814" y="1177043"/>
                    <a:pt x="1462997" y="1177043"/>
                  </a:cubicBezTo>
                  <a:lnTo>
                    <a:pt x="74720" y="1177043"/>
                  </a:lnTo>
                  <a:cubicBezTo>
                    <a:pt x="54903" y="1177043"/>
                    <a:pt x="35898" y="1169170"/>
                    <a:pt x="21885" y="1155158"/>
                  </a:cubicBezTo>
                  <a:cubicBezTo>
                    <a:pt x="7872" y="1141145"/>
                    <a:pt x="0" y="1122139"/>
                    <a:pt x="0" y="1102322"/>
                  </a:cubicBezTo>
                  <a:lnTo>
                    <a:pt x="0" y="74720"/>
                  </a:lnTo>
                  <a:cubicBezTo>
                    <a:pt x="0" y="54903"/>
                    <a:pt x="7872" y="35898"/>
                    <a:pt x="21885" y="21885"/>
                  </a:cubicBezTo>
                  <a:cubicBezTo>
                    <a:pt x="35898" y="7872"/>
                    <a:pt x="54903" y="0"/>
                    <a:pt x="74720" y="0"/>
                  </a:cubicBezTo>
                  <a:close/>
                </a:path>
              </a:pathLst>
            </a:custGeom>
            <a:solidFill>
              <a:srgbClr val="B1D4E0"/>
            </a:solidFill>
          </p:spPr>
        </p:sp>
        <p:sp>
          <p:nvSpPr>
            <p:cNvPr id="7" name="TextBox 7"/>
            <p:cNvSpPr txBox="1"/>
            <p:nvPr/>
          </p:nvSpPr>
          <p:spPr>
            <a:xfrm>
              <a:off x="0" y="-38100"/>
              <a:ext cx="1537717" cy="1215143"/>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330"/>
                </a:lnSpc>
                <a:spcBef>
                  <a:spcPct val="0"/>
                </a:spcBef>
              </a:pPr>
              <a:endParaRPr sz="504"/>
            </a:p>
          </p:txBody>
        </p:sp>
      </p:grpSp>
      <p:sp>
        <p:nvSpPr>
          <p:cNvPr id="8" name="TextBox 8"/>
          <p:cNvSpPr txBox="1"/>
          <p:nvPr/>
        </p:nvSpPr>
        <p:spPr>
          <a:xfrm>
            <a:off x="690675" y="3856369"/>
            <a:ext cx="2114834" cy="1077218"/>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358"/>
              </a:lnSpc>
            </a:pPr>
            <a:r>
              <a:rPr lang="en-US" sz="1131">
                <a:solidFill>
                  <a:srgbClr val="051D40"/>
                </a:solidFill>
                <a:latin typeface="Nunito Sans"/>
                <a:ea typeface="Nunito Sans"/>
                <a:cs typeface="Nunito Sans"/>
                <a:sym typeface="Nunito Sans"/>
              </a:rPr>
              <a:t>It’s one thing if you create a professional page dedicated to advocacy. But if you have a regular account-  followers will tune you out if all you post about is policy concerns. </a:t>
            </a:r>
          </a:p>
        </p:txBody>
      </p:sp>
      <p:sp>
        <p:nvSpPr>
          <p:cNvPr id="9" name="TextBox 9"/>
          <p:cNvSpPr txBox="1"/>
          <p:nvPr/>
        </p:nvSpPr>
        <p:spPr>
          <a:xfrm>
            <a:off x="573254" y="3253690"/>
            <a:ext cx="2349675" cy="603178"/>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263"/>
              </a:lnSpc>
            </a:pPr>
            <a:r>
              <a:rPr lang="en-US" sz="2263">
                <a:solidFill>
                  <a:srgbClr val="051D40"/>
                </a:solidFill>
                <a:latin typeface="Adobe Caslon Pro 1"/>
                <a:ea typeface="Adobe Caslon Pro 1"/>
                <a:cs typeface="Adobe Caslon Pro 1"/>
                <a:sym typeface="Adobe Caslon Pro 1"/>
              </a:rPr>
              <a:t>No- to all policy all the time</a:t>
            </a:r>
          </a:p>
        </p:txBody>
      </p:sp>
      <p:grpSp>
        <p:nvGrpSpPr>
          <p:cNvPr id="10" name="Group 10"/>
          <p:cNvGrpSpPr/>
          <p:nvPr/>
        </p:nvGrpSpPr>
        <p:grpSpPr>
          <a:xfrm>
            <a:off x="3251786" y="2933988"/>
            <a:ext cx="2642099" cy="2022390"/>
            <a:chOff x="0" y="0"/>
            <a:chExt cx="1537717" cy="1177043"/>
          </a:xfrm>
        </p:grpSpPr>
        <p:sp>
          <p:nvSpPr>
            <p:cNvPr id="11" name="Freeform 11"/>
            <p:cNvSpPr/>
            <p:nvPr/>
          </p:nvSpPr>
          <p:spPr>
            <a:xfrm>
              <a:off x="0" y="0"/>
              <a:ext cx="1537717" cy="1177043"/>
            </a:xfrm>
            <a:custGeom>
              <a:avLst/>
              <a:gdLst/>
              <a:ahLst/>
              <a:cxnLst/>
              <a:rect l="l" t="t" r="r" b="b"/>
              <a:pathLst>
                <a:path w="1537717" h="1177043">
                  <a:moveTo>
                    <a:pt x="74720" y="0"/>
                  </a:moveTo>
                  <a:lnTo>
                    <a:pt x="1462997" y="0"/>
                  </a:lnTo>
                  <a:cubicBezTo>
                    <a:pt x="1504264" y="0"/>
                    <a:pt x="1537717" y="33454"/>
                    <a:pt x="1537717" y="74720"/>
                  </a:cubicBezTo>
                  <a:lnTo>
                    <a:pt x="1537717" y="1102322"/>
                  </a:lnTo>
                  <a:cubicBezTo>
                    <a:pt x="1537717" y="1122139"/>
                    <a:pt x="1529845" y="1141145"/>
                    <a:pt x="1515832" y="1155158"/>
                  </a:cubicBezTo>
                  <a:cubicBezTo>
                    <a:pt x="1501819" y="1169170"/>
                    <a:pt x="1482814" y="1177043"/>
                    <a:pt x="1462997" y="1177043"/>
                  </a:cubicBezTo>
                  <a:lnTo>
                    <a:pt x="74720" y="1177043"/>
                  </a:lnTo>
                  <a:cubicBezTo>
                    <a:pt x="54903" y="1177043"/>
                    <a:pt x="35898" y="1169170"/>
                    <a:pt x="21885" y="1155158"/>
                  </a:cubicBezTo>
                  <a:cubicBezTo>
                    <a:pt x="7872" y="1141145"/>
                    <a:pt x="0" y="1122139"/>
                    <a:pt x="0" y="1102322"/>
                  </a:cubicBezTo>
                  <a:lnTo>
                    <a:pt x="0" y="74720"/>
                  </a:lnTo>
                  <a:cubicBezTo>
                    <a:pt x="0" y="54903"/>
                    <a:pt x="7872" y="35898"/>
                    <a:pt x="21885" y="21885"/>
                  </a:cubicBezTo>
                  <a:cubicBezTo>
                    <a:pt x="35898" y="7872"/>
                    <a:pt x="54903" y="0"/>
                    <a:pt x="74720" y="0"/>
                  </a:cubicBezTo>
                  <a:close/>
                </a:path>
              </a:pathLst>
            </a:custGeom>
            <a:solidFill>
              <a:srgbClr val="B1D4E0"/>
            </a:solidFill>
          </p:spPr>
        </p:sp>
        <p:sp>
          <p:nvSpPr>
            <p:cNvPr id="12" name="TextBox 12"/>
            <p:cNvSpPr txBox="1"/>
            <p:nvPr/>
          </p:nvSpPr>
          <p:spPr>
            <a:xfrm>
              <a:off x="0" y="-38100"/>
              <a:ext cx="1537717" cy="1215143"/>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330"/>
                </a:lnSpc>
                <a:spcBef>
                  <a:spcPct val="0"/>
                </a:spcBef>
              </a:pPr>
              <a:endParaRPr sz="504"/>
            </a:p>
          </p:txBody>
        </p:sp>
      </p:grpSp>
      <p:sp>
        <p:nvSpPr>
          <p:cNvPr id="13" name="TextBox 13"/>
          <p:cNvSpPr txBox="1"/>
          <p:nvPr/>
        </p:nvSpPr>
        <p:spPr>
          <a:xfrm>
            <a:off x="3515418" y="3940420"/>
            <a:ext cx="2114834" cy="718145"/>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358"/>
              </a:lnSpc>
            </a:pPr>
            <a:r>
              <a:rPr lang="en-US" sz="1131">
                <a:solidFill>
                  <a:srgbClr val="051D40"/>
                </a:solidFill>
                <a:latin typeface="Nunito Sans"/>
                <a:ea typeface="Nunito Sans"/>
                <a:cs typeface="Nunito Sans"/>
                <a:sym typeface="Nunito Sans"/>
              </a:rPr>
              <a:t>Post about other things that interest you- family pictures, funny memes, stories that move you, articles that inspire , etc.</a:t>
            </a:r>
          </a:p>
        </p:txBody>
      </p:sp>
      <p:sp>
        <p:nvSpPr>
          <p:cNvPr id="14" name="TextBox 14"/>
          <p:cNvSpPr txBox="1"/>
          <p:nvPr/>
        </p:nvSpPr>
        <p:spPr>
          <a:xfrm>
            <a:off x="3397998" y="3253690"/>
            <a:ext cx="2349675" cy="603178"/>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263"/>
              </a:lnSpc>
            </a:pPr>
            <a:r>
              <a:rPr lang="en-US" sz="2263">
                <a:solidFill>
                  <a:srgbClr val="051D40"/>
                </a:solidFill>
                <a:latin typeface="Adobe Caslon Pro 1"/>
                <a:ea typeface="Adobe Caslon Pro 1"/>
                <a:cs typeface="Adobe Caslon Pro 1"/>
                <a:sym typeface="Adobe Caslon Pro 1"/>
              </a:rPr>
              <a:t>Internet life and personality</a:t>
            </a:r>
          </a:p>
        </p:txBody>
      </p:sp>
      <p:grpSp>
        <p:nvGrpSpPr>
          <p:cNvPr id="15" name="Group 15"/>
          <p:cNvGrpSpPr/>
          <p:nvPr/>
        </p:nvGrpSpPr>
        <p:grpSpPr>
          <a:xfrm>
            <a:off x="6074860" y="2933988"/>
            <a:ext cx="2642099" cy="2022390"/>
            <a:chOff x="0" y="0"/>
            <a:chExt cx="1537717" cy="1177043"/>
          </a:xfrm>
        </p:grpSpPr>
        <p:sp>
          <p:nvSpPr>
            <p:cNvPr id="16" name="Freeform 16"/>
            <p:cNvSpPr/>
            <p:nvPr/>
          </p:nvSpPr>
          <p:spPr>
            <a:xfrm>
              <a:off x="0" y="0"/>
              <a:ext cx="1537717" cy="1177043"/>
            </a:xfrm>
            <a:custGeom>
              <a:avLst/>
              <a:gdLst/>
              <a:ahLst/>
              <a:cxnLst/>
              <a:rect l="l" t="t" r="r" b="b"/>
              <a:pathLst>
                <a:path w="1537717" h="1177043">
                  <a:moveTo>
                    <a:pt x="74720" y="0"/>
                  </a:moveTo>
                  <a:lnTo>
                    <a:pt x="1462997" y="0"/>
                  </a:lnTo>
                  <a:cubicBezTo>
                    <a:pt x="1504264" y="0"/>
                    <a:pt x="1537717" y="33454"/>
                    <a:pt x="1537717" y="74720"/>
                  </a:cubicBezTo>
                  <a:lnTo>
                    <a:pt x="1537717" y="1102322"/>
                  </a:lnTo>
                  <a:cubicBezTo>
                    <a:pt x="1537717" y="1122139"/>
                    <a:pt x="1529845" y="1141145"/>
                    <a:pt x="1515832" y="1155158"/>
                  </a:cubicBezTo>
                  <a:cubicBezTo>
                    <a:pt x="1501819" y="1169170"/>
                    <a:pt x="1482814" y="1177043"/>
                    <a:pt x="1462997" y="1177043"/>
                  </a:cubicBezTo>
                  <a:lnTo>
                    <a:pt x="74720" y="1177043"/>
                  </a:lnTo>
                  <a:cubicBezTo>
                    <a:pt x="54903" y="1177043"/>
                    <a:pt x="35898" y="1169170"/>
                    <a:pt x="21885" y="1155158"/>
                  </a:cubicBezTo>
                  <a:cubicBezTo>
                    <a:pt x="7872" y="1141145"/>
                    <a:pt x="0" y="1122139"/>
                    <a:pt x="0" y="1102322"/>
                  </a:cubicBezTo>
                  <a:lnTo>
                    <a:pt x="0" y="74720"/>
                  </a:lnTo>
                  <a:cubicBezTo>
                    <a:pt x="0" y="54903"/>
                    <a:pt x="7872" y="35898"/>
                    <a:pt x="21885" y="21885"/>
                  </a:cubicBezTo>
                  <a:cubicBezTo>
                    <a:pt x="35898" y="7872"/>
                    <a:pt x="54903" y="0"/>
                    <a:pt x="74720" y="0"/>
                  </a:cubicBezTo>
                  <a:close/>
                </a:path>
              </a:pathLst>
            </a:custGeom>
            <a:solidFill>
              <a:srgbClr val="B1D4E0"/>
            </a:solidFill>
          </p:spPr>
        </p:sp>
        <p:sp>
          <p:nvSpPr>
            <p:cNvPr id="17" name="TextBox 17"/>
            <p:cNvSpPr txBox="1"/>
            <p:nvPr/>
          </p:nvSpPr>
          <p:spPr>
            <a:xfrm>
              <a:off x="0" y="-38100"/>
              <a:ext cx="1537717" cy="1215143"/>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330"/>
                </a:lnSpc>
                <a:spcBef>
                  <a:spcPct val="0"/>
                </a:spcBef>
              </a:pPr>
              <a:endParaRPr sz="504"/>
            </a:p>
          </p:txBody>
        </p:sp>
      </p:grpSp>
      <p:sp>
        <p:nvSpPr>
          <p:cNvPr id="18" name="TextBox 18"/>
          <p:cNvSpPr txBox="1"/>
          <p:nvPr/>
        </p:nvSpPr>
        <p:spPr>
          <a:xfrm>
            <a:off x="6338492" y="3856369"/>
            <a:ext cx="2114834" cy="718145"/>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358"/>
              </a:lnSpc>
            </a:pPr>
            <a:r>
              <a:rPr lang="en-US" sz="1131">
                <a:solidFill>
                  <a:srgbClr val="051D40"/>
                </a:solidFill>
                <a:latin typeface="Nunito Sans"/>
                <a:ea typeface="Nunito Sans"/>
                <a:cs typeface="Nunito Sans"/>
                <a:sym typeface="Nunito Sans"/>
              </a:rPr>
              <a:t>How can you expect for people to care about the things you care about if you never interact with them? Like, comment share! </a:t>
            </a:r>
          </a:p>
        </p:txBody>
      </p:sp>
      <p:sp>
        <p:nvSpPr>
          <p:cNvPr id="19" name="TextBox 19"/>
          <p:cNvSpPr txBox="1"/>
          <p:nvPr/>
        </p:nvSpPr>
        <p:spPr>
          <a:xfrm>
            <a:off x="6221072" y="3229933"/>
            <a:ext cx="2349675" cy="603178"/>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263"/>
              </a:lnSpc>
            </a:pPr>
            <a:r>
              <a:rPr lang="en-US" sz="2263">
                <a:solidFill>
                  <a:srgbClr val="051D40"/>
                </a:solidFill>
                <a:latin typeface="Adobe Caslon Pro 1"/>
                <a:ea typeface="Adobe Caslon Pro 1"/>
                <a:cs typeface="Adobe Caslon Pro 1"/>
                <a:sym typeface="Adobe Caslon Pro 1"/>
              </a:rPr>
              <a:t>Don’t just consume- engage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7FF"/>
        </a:solidFill>
        <a:effectLst/>
      </p:bgPr>
    </p:bg>
    <p:spTree>
      <p:nvGrpSpPr>
        <p:cNvPr id="1" name=""/>
        <p:cNvGrpSpPr/>
        <p:nvPr/>
      </p:nvGrpSpPr>
      <p:grpSpPr>
        <a:xfrm>
          <a:off x="0" y="0"/>
          <a:ext cx="0" cy="0"/>
          <a:chOff x="0" y="0"/>
          <a:chExt cx="0" cy="0"/>
        </a:xfrm>
      </p:grpSpPr>
      <p:sp>
        <p:nvSpPr>
          <p:cNvPr id="2" name="Freeform 2"/>
          <p:cNvSpPr/>
          <p:nvPr/>
        </p:nvSpPr>
        <p:spPr>
          <a:xfrm>
            <a:off x="5983054" y="5162938"/>
            <a:ext cx="4212034" cy="4206769"/>
          </a:xfrm>
          <a:custGeom>
            <a:avLst/>
            <a:gdLst/>
            <a:ahLst/>
            <a:cxnLst/>
            <a:rect l="l" t="t" r="r" b="b"/>
            <a:pathLst>
              <a:path w="8424068" h="8413538">
                <a:moveTo>
                  <a:pt x="0" y="0"/>
                </a:moveTo>
                <a:lnTo>
                  <a:pt x="8424068" y="0"/>
                </a:lnTo>
                <a:lnTo>
                  <a:pt x="8424068" y="8413538"/>
                </a:lnTo>
                <a:lnTo>
                  <a:pt x="0" y="84135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632567" y="-2041928"/>
            <a:ext cx="3883011" cy="3878157"/>
          </a:xfrm>
          <a:custGeom>
            <a:avLst/>
            <a:gdLst/>
            <a:ahLst/>
            <a:cxnLst/>
            <a:rect l="l" t="t" r="r" b="b"/>
            <a:pathLst>
              <a:path w="7766021" h="7756313">
                <a:moveTo>
                  <a:pt x="0" y="0"/>
                </a:moveTo>
                <a:lnTo>
                  <a:pt x="7766021" y="0"/>
                </a:lnTo>
                <a:lnTo>
                  <a:pt x="7766021" y="7756313"/>
                </a:lnTo>
                <a:lnTo>
                  <a:pt x="0" y="77563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3006257" y="1180433"/>
            <a:ext cx="5192319" cy="1333057"/>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650"/>
              </a:lnSpc>
            </a:pPr>
            <a:r>
              <a:rPr lang="en-US" sz="2650">
                <a:solidFill>
                  <a:srgbClr val="051D40"/>
                </a:solidFill>
                <a:latin typeface="Adobe Caslon Pro 1"/>
                <a:ea typeface="Adobe Caslon Pro 1"/>
                <a:cs typeface="Adobe Caslon Pro 1"/>
                <a:sym typeface="Adobe Caslon Pro 1"/>
              </a:rPr>
              <a:t>How to use social media as a regular  person on the internet who wants to raise awareness and have influence-</a:t>
            </a:r>
          </a:p>
          <a:p>
            <a:pPr algn="ctr">
              <a:lnSpc>
                <a:spcPts val="2000"/>
              </a:lnSpc>
            </a:pPr>
            <a:endParaRPr lang="en-US" sz="2650">
              <a:solidFill>
                <a:srgbClr val="051D40"/>
              </a:solidFill>
              <a:latin typeface="Adobe Caslon Pro 1"/>
              <a:ea typeface="Adobe Caslon Pro 1"/>
              <a:cs typeface="Adobe Caslon Pro 1"/>
              <a:sym typeface="Adobe Caslon Pro 1"/>
            </a:endParaRPr>
          </a:p>
        </p:txBody>
      </p:sp>
      <p:grpSp>
        <p:nvGrpSpPr>
          <p:cNvPr id="5" name="Group 5"/>
          <p:cNvGrpSpPr/>
          <p:nvPr/>
        </p:nvGrpSpPr>
        <p:grpSpPr>
          <a:xfrm>
            <a:off x="427042" y="2933988"/>
            <a:ext cx="2642099" cy="2022390"/>
            <a:chOff x="0" y="0"/>
            <a:chExt cx="1537717" cy="1177043"/>
          </a:xfrm>
        </p:grpSpPr>
        <p:sp>
          <p:nvSpPr>
            <p:cNvPr id="6" name="Freeform 6"/>
            <p:cNvSpPr/>
            <p:nvPr/>
          </p:nvSpPr>
          <p:spPr>
            <a:xfrm>
              <a:off x="0" y="0"/>
              <a:ext cx="1537717" cy="1177043"/>
            </a:xfrm>
            <a:custGeom>
              <a:avLst/>
              <a:gdLst/>
              <a:ahLst/>
              <a:cxnLst/>
              <a:rect l="l" t="t" r="r" b="b"/>
              <a:pathLst>
                <a:path w="1537717" h="1177043">
                  <a:moveTo>
                    <a:pt x="74720" y="0"/>
                  </a:moveTo>
                  <a:lnTo>
                    <a:pt x="1462997" y="0"/>
                  </a:lnTo>
                  <a:cubicBezTo>
                    <a:pt x="1504264" y="0"/>
                    <a:pt x="1537717" y="33454"/>
                    <a:pt x="1537717" y="74720"/>
                  </a:cubicBezTo>
                  <a:lnTo>
                    <a:pt x="1537717" y="1102322"/>
                  </a:lnTo>
                  <a:cubicBezTo>
                    <a:pt x="1537717" y="1122139"/>
                    <a:pt x="1529845" y="1141145"/>
                    <a:pt x="1515832" y="1155158"/>
                  </a:cubicBezTo>
                  <a:cubicBezTo>
                    <a:pt x="1501819" y="1169170"/>
                    <a:pt x="1482814" y="1177043"/>
                    <a:pt x="1462997" y="1177043"/>
                  </a:cubicBezTo>
                  <a:lnTo>
                    <a:pt x="74720" y="1177043"/>
                  </a:lnTo>
                  <a:cubicBezTo>
                    <a:pt x="54903" y="1177043"/>
                    <a:pt x="35898" y="1169170"/>
                    <a:pt x="21885" y="1155158"/>
                  </a:cubicBezTo>
                  <a:cubicBezTo>
                    <a:pt x="7872" y="1141145"/>
                    <a:pt x="0" y="1122139"/>
                    <a:pt x="0" y="1102322"/>
                  </a:cubicBezTo>
                  <a:lnTo>
                    <a:pt x="0" y="74720"/>
                  </a:lnTo>
                  <a:cubicBezTo>
                    <a:pt x="0" y="54903"/>
                    <a:pt x="7872" y="35898"/>
                    <a:pt x="21885" y="21885"/>
                  </a:cubicBezTo>
                  <a:cubicBezTo>
                    <a:pt x="35898" y="7872"/>
                    <a:pt x="54903" y="0"/>
                    <a:pt x="74720" y="0"/>
                  </a:cubicBezTo>
                  <a:close/>
                </a:path>
              </a:pathLst>
            </a:custGeom>
            <a:solidFill>
              <a:srgbClr val="B1D4E0"/>
            </a:solidFill>
          </p:spPr>
        </p:sp>
        <p:sp>
          <p:nvSpPr>
            <p:cNvPr id="7" name="TextBox 7"/>
            <p:cNvSpPr txBox="1"/>
            <p:nvPr/>
          </p:nvSpPr>
          <p:spPr>
            <a:xfrm>
              <a:off x="0" y="-38100"/>
              <a:ext cx="1537717" cy="1215143"/>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330"/>
                </a:lnSpc>
                <a:spcBef>
                  <a:spcPct val="0"/>
                </a:spcBef>
              </a:pPr>
              <a:endParaRPr sz="504"/>
            </a:p>
          </p:txBody>
        </p:sp>
      </p:grpSp>
      <p:sp>
        <p:nvSpPr>
          <p:cNvPr id="8" name="TextBox 8"/>
          <p:cNvSpPr txBox="1"/>
          <p:nvPr/>
        </p:nvSpPr>
        <p:spPr>
          <a:xfrm>
            <a:off x="573254" y="3253690"/>
            <a:ext cx="2349675" cy="603178"/>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263"/>
              </a:lnSpc>
            </a:pPr>
            <a:r>
              <a:rPr lang="en-US" sz="2263">
                <a:solidFill>
                  <a:srgbClr val="051D40"/>
                </a:solidFill>
                <a:latin typeface="Adobe Caslon Pro 1"/>
                <a:ea typeface="Adobe Caslon Pro 1"/>
                <a:cs typeface="Adobe Caslon Pro 1"/>
                <a:sym typeface="Adobe Caslon Pro 1"/>
              </a:rPr>
              <a:t>Re-posting Articles</a:t>
            </a:r>
          </a:p>
        </p:txBody>
      </p:sp>
      <p:grpSp>
        <p:nvGrpSpPr>
          <p:cNvPr id="9" name="Group 9"/>
          <p:cNvGrpSpPr/>
          <p:nvPr/>
        </p:nvGrpSpPr>
        <p:grpSpPr>
          <a:xfrm>
            <a:off x="3251786" y="2933988"/>
            <a:ext cx="2642099" cy="2022390"/>
            <a:chOff x="0" y="0"/>
            <a:chExt cx="1537717" cy="1177043"/>
          </a:xfrm>
        </p:grpSpPr>
        <p:sp>
          <p:nvSpPr>
            <p:cNvPr id="10" name="Freeform 10"/>
            <p:cNvSpPr/>
            <p:nvPr/>
          </p:nvSpPr>
          <p:spPr>
            <a:xfrm>
              <a:off x="0" y="0"/>
              <a:ext cx="1537717" cy="1177043"/>
            </a:xfrm>
            <a:custGeom>
              <a:avLst/>
              <a:gdLst/>
              <a:ahLst/>
              <a:cxnLst/>
              <a:rect l="l" t="t" r="r" b="b"/>
              <a:pathLst>
                <a:path w="1537717" h="1177043">
                  <a:moveTo>
                    <a:pt x="74720" y="0"/>
                  </a:moveTo>
                  <a:lnTo>
                    <a:pt x="1462997" y="0"/>
                  </a:lnTo>
                  <a:cubicBezTo>
                    <a:pt x="1504264" y="0"/>
                    <a:pt x="1537717" y="33454"/>
                    <a:pt x="1537717" y="74720"/>
                  </a:cubicBezTo>
                  <a:lnTo>
                    <a:pt x="1537717" y="1102322"/>
                  </a:lnTo>
                  <a:cubicBezTo>
                    <a:pt x="1537717" y="1122139"/>
                    <a:pt x="1529845" y="1141145"/>
                    <a:pt x="1515832" y="1155158"/>
                  </a:cubicBezTo>
                  <a:cubicBezTo>
                    <a:pt x="1501819" y="1169170"/>
                    <a:pt x="1482814" y="1177043"/>
                    <a:pt x="1462997" y="1177043"/>
                  </a:cubicBezTo>
                  <a:lnTo>
                    <a:pt x="74720" y="1177043"/>
                  </a:lnTo>
                  <a:cubicBezTo>
                    <a:pt x="54903" y="1177043"/>
                    <a:pt x="35898" y="1169170"/>
                    <a:pt x="21885" y="1155158"/>
                  </a:cubicBezTo>
                  <a:cubicBezTo>
                    <a:pt x="7872" y="1141145"/>
                    <a:pt x="0" y="1122139"/>
                    <a:pt x="0" y="1102322"/>
                  </a:cubicBezTo>
                  <a:lnTo>
                    <a:pt x="0" y="74720"/>
                  </a:lnTo>
                  <a:cubicBezTo>
                    <a:pt x="0" y="54903"/>
                    <a:pt x="7872" y="35898"/>
                    <a:pt x="21885" y="21885"/>
                  </a:cubicBezTo>
                  <a:cubicBezTo>
                    <a:pt x="35898" y="7872"/>
                    <a:pt x="54903" y="0"/>
                    <a:pt x="74720" y="0"/>
                  </a:cubicBezTo>
                  <a:close/>
                </a:path>
              </a:pathLst>
            </a:custGeom>
            <a:solidFill>
              <a:srgbClr val="B1D4E0"/>
            </a:solidFill>
          </p:spPr>
        </p:sp>
        <p:sp>
          <p:nvSpPr>
            <p:cNvPr id="11" name="TextBox 11"/>
            <p:cNvSpPr txBox="1"/>
            <p:nvPr/>
          </p:nvSpPr>
          <p:spPr>
            <a:xfrm>
              <a:off x="0" y="-38100"/>
              <a:ext cx="1537717" cy="1215143"/>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330"/>
                </a:lnSpc>
                <a:spcBef>
                  <a:spcPct val="0"/>
                </a:spcBef>
              </a:pPr>
              <a:endParaRPr sz="504"/>
            </a:p>
          </p:txBody>
        </p:sp>
      </p:grpSp>
      <p:sp>
        <p:nvSpPr>
          <p:cNvPr id="12" name="TextBox 12"/>
          <p:cNvSpPr txBox="1"/>
          <p:nvPr/>
        </p:nvSpPr>
        <p:spPr>
          <a:xfrm>
            <a:off x="3397998" y="3253690"/>
            <a:ext cx="2349675" cy="603178"/>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263"/>
              </a:lnSpc>
            </a:pPr>
            <a:r>
              <a:rPr lang="en-US" sz="2263">
                <a:solidFill>
                  <a:srgbClr val="051D40"/>
                </a:solidFill>
                <a:latin typeface="Adobe Caslon Pro 1"/>
                <a:ea typeface="Adobe Caslon Pro 1"/>
                <a:cs typeface="Adobe Caslon Pro 1"/>
                <a:sym typeface="Adobe Caslon Pro 1"/>
              </a:rPr>
              <a:t>Re-Posting Memes/ Videos</a:t>
            </a:r>
          </a:p>
        </p:txBody>
      </p:sp>
      <p:grpSp>
        <p:nvGrpSpPr>
          <p:cNvPr id="13" name="Group 13"/>
          <p:cNvGrpSpPr/>
          <p:nvPr/>
        </p:nvGrpSpPr>
        <p:grpSpPr>
          <a:xfrm>
            <a:off x="6074860" y="2933988"/>
            <a:ext cx="2642099" cy="2022390"/>
            <a:chOff x="0" y="0"/>
            <a:chExt cx="1537717" cy="1177043"/>
          </a:xfrm>
        </p:grpSpPr>
        <p:sp>
          <p:nvSpPr>
            <p:cNvPr id="14" name="Freeform 14"/>
            <p:cNvSpPr/>
            <p:nvPr/>
          </p:nvSpPr>
          <p:spPr>
            <a:xfrm>
              <a:off x="0" y="0"/>
              <a:ext cx="1537717" cy="1177043"/>
            </a:xfrm>
            <a:custGeom>
              <a:avLst/>
              <a:gdLst/>
              <a:ahLst/>
              <a:cxnLst/>
              <a:rect l="l" t="t" r="r" b="b"/>
              <a:pathLst>
                <a:path w="1537717" h="1177043">
                  <a:moveTo>
                    <a:pt x="74720" y="0"/>
                  </a:moveTo>
                  <a:lnTo>
                    <a:pt x="1462997" y="0"/>
                  </a:lnTo>
                  <a:cubicBezTo>
                    <a:pt x="1504264" y="0"/>
                    <a:pt x="1537717" y="33454"/>
                    <a:pt x="1537717" y="74720"/>
                  </a:cubicBezTo>
                  <a:lnTo>
                    <a:pt x="1537717" y="1102322"/>
                  </a:lnTo>
                  <a:cubicBezTo>
                    <a:pt x="1537717" y="1122139"/>
                    <a:pt x="1529845" y="1141145"/>
                    <a:pt x="1515832" y="1155158"/>
                  </a:cubicBezTo>
                  <a:cubicBezTo>
                    <a:pt x="1501819" y="1169170"/>
                    <a:pt x="1482814" y="1177043"/>
                    <a:pt x="1462997" y="1177043"/>
                  </a:cubicBezTo>
                  <a:lnTo>
                    <a:pt x="74720" y="1177043"/>
                  </a:lnTo>
                  <a:cubicBezTo>
                    <a:pt x="54903" y="1177043"/>
                    <a:pt x="35898" y="1169170"/>
                    <a:pt x="21885" y="1155158"/>
                  </a:cubicBezTo>
                  <a:cubicBezTo>
                    <a:pt x="7872" y="1141145"/>
                    <a:pt x="0" y="1122139"/>
                    <a:pt x="0" y="1102322"/>
                  </a:cubicBezTo>
                  <a:lnTo>
                    <a:pt x="0" y="74720"/>
                  </a:lnTo>
                  <a:cubicBezTo>
                    <a:pt x="0" y="54903"/>
                    <a:pt x="7872" y="35898"/>
                    <a:pt x="21885" y="21885"/>
                  </a:cubicBezTo>
                  <a:cubicBezTo>
                    <a:pt x="35898" y="7872"/>
                    <a:pt x="54903" y="0"/>
                    <a:pt x="74720" y="0"/>
                  </a:cubicBezTo>
                  <a:close/>
                </a:path>
              </a:pathLst>
            </a:custGeom>
            <a:solidFill>
              <a:srgbClr val="B1D4E0"/>
            </a:solidFill>
          </p:spPr>
        </p:sp>
        <p:sp>
          <p:nvSpPr>
            <p:cNvPr id="15" name="TextBox 15"/>
            <p:cNvSpPr txBox="1"/>
            <p:nvPr/>
          </p:nvSpPr>
          <p:spPr>
            <a:xfrm>
              <a:off x="0" y="-38100"/>
              <a:ext cx="1537717" cy="1215143"/>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330"/>
                </a:lnSpc>
                <a:spcBef>
                  <a:spcPct val="0"/>
                </a:spcBef>
              </a:pPr>
              <a:endParaRPr sz="504"/>
            </a:p>
          </p:txBody>
        </p:sp>
      </p:grpSp>
      <p:sp>
        <p:nvSpPr>
          <p:cNvPr id="16" name="TextBox 16"/>
          <p:cNvSpPr txBox="1"/>
          <p:nvPr/>
        </p:nvSpPr>
        <p:spPr>
          <a:xfrm>
            <a:off x="6221072" y="3253690"/>
            <a:ext cx="2349675" cy="603178"/>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263"/>
              </a:lnSpc>
            </a:pPr>
            <a:r>
              <a:rPr lang="en-US" sz="2263">
                <a:solidFill>
                  <a:srgbClr val="051D40"/>
                </a:solidFill>
                <a:latin typeface="Adobe Caslon Pro 1"/>
                <a:ea typeface="Adobe Caslon Pro 1"/>
                <a:cs typeface="Adobe Caslon Pro 1"/>
                <a:sym typeface="Adobe Caslon Pro 1"/>
              </a:rPr>
              <a:t>Creating Original Content</a:t>
            </a:r>
          </a:p>
        </p:txBody>
      </p:sp>
      <p:sp>
        <p:nvSpPr>
          <p:cNvPr id="17" name="TextBox 17"/>
          <p:cNvSpPr txBox="1"/>
          <p:nvPr/>
        </p:nvSpPr>
        <p:spPr>
          <a:xfrm>
            <a:off x="3069141" y="2386835"/>
            <a:ext cx="3437700" cy="407740"/>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3288"/>
              </a:lnSpc>
              <a:spcBef>
                <a:spcPct val="0"/>
              </a:spcBef>
            </a:pPr>
            <a:r>
              <a:rPr lang="en-US" sz="2348">
                <a:solidFill>
                  <a:srgbClr val="051D40"/>
                </a:solidFill>
                <a:latin typeface="Nunito Sans"/>
                <a:ea typeface="Nunito Sans"/>
                <a:cs typeface="Nunito Sans"/>
                <a:sym typeface="Nunito Sans"/>
              </a:rPr>
              <a:t>Types of Posts: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838A97BBDDA64BAFE926C1E1FD1678" ma:contentTypeVersion="17" ma:contentTypeDescription="Create a new document." ma:contentTypeScope="" ma:versionID="332a13083c209e165d1c0b4b44835d89">
  <xsd:schema xmlns:xsd="http://www.w3.org/2001/XMLSchema" xmlns:xs="http://www.w3.org/2001/XMLSchema" xmlns:p="http://schemas.microsoft.com/office/2006/metadata/properties" xmlns:ns2="6e0e227d-66a9-4839-ac63-1359af84a10b" xmlns:ns3="8ce2d35f-2ec9-40a5-ba4a-a6f38d28ebd2" targetNamespace="http://schemas.microsoft.com/office/2006/metadata/properties" ma:root="true" ma:fieldsID="e4546a86e80b7f5bd666043f13d4e69f" ns2:_="" ns3:_="">
    <xsd:import namespace="6e0e227d-66a9-4839-ac63-1359af84a10b"/>
    <xsd:import namespace="8ce2d35f-2ec9-40a5-ba4a-a6f38d28ebd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0e227d-66a9-4839-ac63-1359af84a1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d6d96783-f69f-464d-b4f6-7e0963237b59"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e2d35f-2ec9-40a5-ba4a-a6f38d28ebd2"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d47d7bc6-02aa-4c37-be2d-080bd4129dc9}" ma:internalName="TaxCatchAll" ma:showField="CatchAllData" ma:web="8ce2d35f-2ec9-40a5-ba4a-a6f38d28ebd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e0e227d-66a9-4839-ac63-1359af84a10b">
      <Terms xmlns="http://schemas.microsoft.com/office/infopath/2007/PartnerControls"/>
    </lcf76f155ced4ddcb4097134ff3c332f>
    <TaxCatchAll xmlns="8ce2d35f-2ec9-40a5-ba4a-a6f38d28ebd2" xsi:nil="true"/>
  </documentManagement>
</p:properties>
</file>

<file path=customXml/itemProps1.xml><?xml version="1.0" encoding="utf-8"?>
<ds:datastoreItem xmlns:ds="http://schemas.openxmlformats.org/officeDocument/2006/customXml" ds:itemID="{3B80F6F2-CA1F-4733-A9D4-EA7DF07E2612}"/>
</file>

<file path=customXml/itemProps2.xml><?xml version="1.0" encoding="utf-8"?>
<ds:datastoreItem xmlns:ds="http://schemas.openxmlformats.org/officeDocument/2006/customXml" ds:itemID="{9F5A6934-7081-4007-9EFF-3F6FEE2D237E}"/>
</file>

<file path=customXml/itemProps3.xml><?xml version="1.0" encoding="utf-8"?>
<ds:datastoreItem xmlns:ds="http://schemas.openxmlformats.org/officeDocument/2006/customXml" ds:itemID="{5781234F-18F9-4CC5-AC76-F23CFEC28F1B}"/>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revision>22</cp:revision>
  <dcterms:created xsi:type="dcterms:W3CDTF">2006-08-16T00:00:00Z</dcterms:created>
  <dcterms:modified xsi:type="dcterms:W3CDTF">2025-07-16T16:51:17Z</dcterms:modified>
  <dc:identifier>DAGn5uRR6Wk</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0x0101006D838A97BBDDA64BAFE926C1E1FD1678</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y fmtid="{D5CDD505-2E9C-101B-9397-08002B2CF9AE}" pid="8" name="MediaServiceImageTags">
    <vt:lpwstr/>
  </property>
</Properties>
</file>