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30"/>
  </p:notesMasterIdLst>
  <p:sldIdLst>
    <p:sldId id="757" r:id="rId6"/>
    <p:sldId id="403" r:id="rId7"/>
    <p:sldId id="404" r:id="rId8"/>
    <p:sldId id="407" r:id="rId9"/>
    <p:sldId id="405" r:id="rId10"/>
    <p:sldId id="371" r:id="rId11"/>
    <p:sldId id="375" r:id="rId12"/>
    <p:sldId id="350" r:id="rId13"/>
    <p:sldId id="281" r:id="rId14"/>
    <p:sldId id="386" r:id="rId15"/>
    <p:sldId id="384" r:id="rId16"/>
    <p:sldId id="381" r:id="rId17"/>
    <p:sldId id="380" r:id="rId18"/>
    <p:sldId id="408" r:id="rId19"/>
    <p:sldId id="378" r:id="rId20"/>
    <p:sldId id="370" r:id="rId21"/>
    <p:sldId id="410" r:id="rId22"/>
    <p:sldId id="372" r:id="rId23"/>
    <p:sldId id="333" r:id="rId24"/>
    <p:sldId id="382" r:id="rId25"/>
    <p:sldId id="409" r:id="rId26"/>
    <p:sldId id="411" r:id="rId27"/>
    <p:sldId id="298" r:id="rId28"/>
    <p:sldId id="31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0CDC4A-A804-72EA-6E73-AF3C167EBF30}" name="Cyrus  Huncharek" initials="CH" userId="S::cyrus@ndsccenter.org::88d3b190-3ef4-4bd7-a344-86965ab7ddfa" providerId="AD"/>
  <p188:author id="{764B1C79-1342-6005-B5C9-F7D250F31B51}" name="Stephanie Smith Lee" initials="SL" userId="S::stephanie@ndsccenter.org::9671f4ff-610c-4466-863e-9a01dd80afab" providerId="AD"/>
  <p188:author id="{029A5793-C1FE-2CD7-1F66-F94799938BD2}" name="Ricki Sabia" initials="" userId="S::Ricki@ndsccenter.org::6ec00a94-6726-4d55-a00b-c557dad5968f" providerId="AD"/>
  <p188:author id="{34D3F695-5CF2-DDDC-959A-CDDBE53BF807}" name="Heather Sachs" initials="HS" userId="S::heather@ndsccenter.org::f7c1b89d-94db-4568-8b96-4c240747b502" providerId="AD"/>
  <p188:author id="{E8EAA3A1-A9F7-373D-6C3B-FC3C27CC28E0}" name="Jawanda Mast" initials="JM" userId="S::jawanda@ndsccenter.org::56f52c84-0acd-42da-bf55-b0894ba743ee" providerId="AD"/>
  <p188:author id="{7EEC5FC3-0B07-DB8F-B8F0-3D542D4F78DF}" name="Ricki Sabia" initials="RS" userId="S::ricki@ndsccenter.org::6ec00a94-6726-4d55-a00b-c557dad5968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FE4"/>
    <a:srgbClr val="E71FB3"/>
    <a:srgbClr val="FEBAF6"/>
    <a:srgbClr val="0F39EB"/>
    <a:srgbClr val="C88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A9EA9E-ADBF-B29B-5F70-7983A2B65785}" v="2" dt="2025-07-11T00:33:12.2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wanda Mast" userId="56f52c84-0acd-42da-bf55-b0894ba743ee" providerId="ADAL" clId="{A8B35E13-7C84-4800-A9E2-C3DB3E821C06}"/>
    <pc:docChg chg="addSld delSld modSld">
      <pc:chgData name="Jawanda Mast" userId="56f52c84-0acd-42da-bf55-b0894ba743ee" providerId="ADAL" clId="{A8B35E13-7C84-4800-A9E2-C3DB3E821C06}" dt="2025-07-08T15:30:16.599" v="2" actId="47"/>
      <pc:docMkLst>
        <pc:docMk/>
      </pc:docMkLst>
      <pc:sldChg chg="del">
        <pc:chgData name="Jawanda Mast" userId="56f52c84-0acd-42da-bf55-b0894ba743ee" providerId="ADAL" clId="{A8B35E13-7C84-4800-A9E2-C3DB3E821C06}" dt="2025-07-08T15:30:16.599" v="2" actId="47"/>
        <pc:sldMkLst>
          <pc:docMk/>
          <pc:sldMk cId="1443824321" sldId="293"/>
        </pc:sldMkLst>
      </pc:sldChg>
      <pc:sldChg chg="delSp add setBg delDesignElem">
        <pc:chgData name="Jawanda Mast" userId="56f52c84-0acd-42da-bf55-b0894ba743ee" providerId="ADAL" clId="{A8B35E13-7C84-4800-A9E2-C3DB3E821C06}" dt="2025-07-08T15:30:14.245" v="1"/>
        <pc:sldMkLst>
          <pc:docMk/>
          <pc:sldMk cId="266365042" sldId="756"/>
        </pc:sldMkLst>
      </pc:sldChg>
    </pc:docChg>
  </pc:docChgLst>
  <pc:docChgLst>
    <pc:chgData name="Leah Jose" userId="S::leah@ndsccenter.org::025e01aa-dd08-4cf6-a6f6-d3fb306d4856" providerId="AD" clId="Web-{B6F38689-D700-5580-BB47-D4C9E3D5B5A5}"/>
    <pc:docChg chg="modSld">
      <pc:chgData name="Leah Jose" userId="S::leah@ndsccenter.org::025e01aa-dd08-4cf6-a6f6-d3fb306d4856" providerId="AD" clId="Web-{B6F38689-D700-5580-BB47-D4C9E3D5B5A5}" dt="2025-07-08T18:40:55.765" v="42"/>
      <pc:docMkLst>
        <pc:docMk/>
      </pc:docMkLst>
      <pc:sldChg chg="modSp">
        <pc:chgData name="Leah Jose" userId="S::leah@ndsccenter.org::025e01aa-dd08-4cf6-a6f6-d3fb306d4856" providerId="AD" clId="Web-{B6F38689-D700-5580-BB47-D4C9E3D5B5A5}" dt="2025-07-08T18:38:47.512" v="27" actId="14100"/>
        <pc:sldMkLst>
          <pc:docMk/>
          <pc:sldMk cId="2191768315" sldId="298"/>
        </pc:sldMkLst>
        <pc:picChg chg="mod modCrop">
          <ac:chgData name="Leah Jose" userId="S::leah@ndsccenter.org::025e01aa-dd08-4cf6-a6f6-d3fb306d4856" providerId="AD" clId="Web-{B6F38689-D700-5580-BB47-D4C9E3D5B5A5}" dt="2025-07-08T18:38:47.512" v="27" actId="14100"/>
          <ac:picMkLst>
            <pc:docMk/>
            <pc:sldMk cId="2191768315" sldId="298"/>
            <ac:picMk id="3" creationId="{58BB5FB6-DFD6-4ADF-AC63-75DA709EFCCE}"/>
          </ac:picMkLst>
        </pc:picChg>
      </pc:sldChg>
      <pc:sldChg chg="modSp">
        <pc:chgData name="Leah Jose" userId="S::leah@ndsccenter.org::025e01aa-dd08-4cf6-a6f6-d3fb306d4856" providerId="AD" clId="Web-{B6F38689-D700-5580-BB47-D4C9E3D5B5A5}" dt="2025-07-08T18:39:28.309" v="34" actId="1076"/>
        <pc:sldMkLst>
          <pc:docMk/>
          <pc:sldMk cId="2611980235" sldId="333"/>
        </pc:sldMkLst>
        <pc:picChg chg="mod">
          <ac:chgData name="Leah Jose" userId="S::leah@ndsccenter.org::025e01aa-dd08-4cf6-a6f6-d3fb306d4856" providerId="AD" clId="Web-{B6F38689-D700-5580-BB47-D4C9E3D5B5A5}" dt="2025-07-08T18:39:28.309" v="34" actId="1076"/>
          <ac:picMkLst>
            <pc:docMk/>
            <pc:sldMk cId="2611980235" sldId="333"/>
            <ac:picMk id="8" creationId="{0E5E0D81-7554-4442-B39B-A88E1E40318F}"/>
          </ac:picMkLst>
        </pc:picChg>
      </pc:sldChg>
      <pc:sldChg chg="modSp">
        <pc:chgData name="Leah Jose" userId="S::leah@ndsccenter.org::025e01aa-dd08-4cf6-a6f6-d3fb306d4856" providerId="AD" clId="Web-{B6F38689-D700-5580-BB47-D4C9E3D5B5A5}" dt="2025-07-08T18:37:36.135" v="17" actId="14100"/>
        <pc:sldMkLst>
          <pc:docMk/>
          <pc:sldMk cId="1895810138" sldId="378"/>
        </pc:sldMkLst>
        <pc:picChg chg="mod">
          <ac:chgData name="Leah Jose" userId="S::leah@ndsccenter.org::025e01aa-dd08-4cf6-a6f6-d3fb306d4856" providerId="AD" clId="Web-{B6F38689-D700-5580-BB47-D4C9E3D5B5A5}" dt="2025-07-08T18:37:36.135" v="17" actId="14100"/>
          <ac:picMkLst>
            <pc:docMk/>
            <pc:sldMk cId="1895810138" sldId="378"/>
            <ac:picMk id="3" creationId="{37642416-0860-4F5F-8BEE-3A76D534FD50}"/>
          </ac:picMkLst>
        </pc:picChg>
      </pc:sldChg>
      <pc:sldChg chg="modSp">
        <pc:chgData name="Leah Jose" userId="S::leah@ndsccenter.org::025e01aa-dd08-4cf6-a6f6-d3fb306d4856" providerId="AD" clId="Web-{B6F38689-D700-5580-BB47-D4C9E3D5B5A5}" dt="2025-07-08T18:39:22.325" v="33" actId="1076"/>
        <pc:sldMkLst>
          <pc:docMk/>
          <pc:sldMk cId="1753805317" sldId="382"/>
        </pc:sldMkLst>
        <pc:picChg chg="mod">
          <ac:chgData name="Leah Jose" userId="S::leah@ndsccenter.org::025e01aa-dd08-4cf6-a6f6-d3fb306d4856" providerId="AD" clId="Web-{B6F38689-D700-5580-BB47-D4C9E3D5B5A5}" dt="2025-07-08T18:39:19.903" v="32" actId="1076"/>
          <ac:picMkLst>
            <pc:docMk/>
            <pc:sldMk cId="1753805317" sldId="382"/>
            <ac:picMk id="3" creationId="{CC19409D-A4DE-4835-A365-269772FBFD39}"/>
          </ac:picMkLst>
        </pc:picChg>
        <pc:picChg chg="mod">
          <ac:chgData name="Leah Jose" userId="S::leah@ndsccenter.org::025e01aa-dd08-4cf6-a6f6-d3fb306d4856" providerId="AD" clId="Web-{B6F38689-D700-5580-BB47-D4C9E3D5B5A5}" dt="2025-07-08T18:39:22.325" v="33" actId="1076"/>
          <ac:picMkLst>
            <pc:docMk/>
            <pc:sldMk cId="1753805317" sldId="382"/>
            <ac:picMk id="5" creationId="{52C9236F-D086-44C7-BEBE-50B60CA86EA6}"/>
          </ac:picMkLst>
        </pc:picChg>
      </pc:sldChg>
      <pc:sldChg chg="modSp">
        <pc:chgData name="Leah Jose" userId="S::leah@ndsccenter.org::025e01aa-dd08-4cf6-a6f6-d3fb306d4856" providerId="AD" clId="Web-{B6F38689-D700-5580-BB47-D4C9E3D5B5A5}" dt="2025-07-08T18:40:08.982" v="37" actId="1076"/>
        <pc:sldMkLst>
          <pc:docMk/>
          <pc:sldMk cId="1547158031" sldId="386"/>
        </pc:sldMkLst>
        <pc:picChg chg="mod">
          <ac:chgData name="Leah Jose" userId="S::leah@ndsccenter.org::025e01aa-dd08-4cf6-a6f6-d3fb306d4856" providerId="AD" clId="Web-{B6F38689-D700-5580-BB47-D4C9E3D5B5A5}" dt="2025-07-08T18:40:08.982" v="37" actId="1076"/>
          <ac:picMkLst>
            <pc:docMk/>
            <pc:sldMk cId="1547158031" sldId="386"/>
            <ac:picMk id="5" creationId="{5F2BAD9A-8A39-4F95-AC66-6AC2D32834E2}"/>
          </ac:picMkLst>
        </pc:picChg>
      </pc:sldChg>
      <pc:sldChg chg="delSp modSp">
        <pc:chgData name="Leah Jose" userId="S::leah@ndsccenter.org::025e01aa-dd08-4cf6-a6f6-d3fb306d4856" providerId="AD" clId="Web-{B6F38689-D700-5580-BB47-D4C9E3D5B5A5}" dt="2025-07-08T18:36:29.399" v="16" actId="1076"/>
        <pc:sldMkLst>
          <pc:docMk/>
          <pc:sldMk cId="2071512348" sldId="403"/>
        </pc:sldMkLst>
        <pc:spChg chg="mod">
          <ac:chgData name="Leah Jose" userId="S::leah@ndsccenter.org::025e01aa-dd08-4cf6-a6f6-d3fb306d4856" providerId="AD" clId="Web-{B6F38689-D700-5580-BB47-D4C9E3D5B5A5}" dt="2025-07-08T18:35:32.929" v="9" actId="1076"/>
          <ac:spMkLst>
            <pc:docMk/>
            <pc:sldMk cId="2071512348" sldId="403"/>
            <ac:spMk id="7" creationId="{51EE23AB-B524-43AA-9CE9-D12919042D52}"/>
          </ac:spMkLst>
        </pc:spChg>
        <pc:picChg chg="mod modCrop">
          <ac:chgData name="Leah Jose" userId="S::leah@ndsccenter.org::025e01aa-dd08-4cf6-a6f6-d3fb306d4856" providerId="AD" clId="Web-{B6F38689-D700-5580-BB47-D4C9E3D5B5A5}" dt="2025-07-08T18:36:29.399" v="16" actId="1076"/>
          <ac:picMkLst>
            <pc:docMk/>
            <pc:sldMk cId="2071512348" sldId="403"/>
            <ac:picMk id="6" creationId="{DF837EA8-F816-467A-AAFB-E60B00583E7D}"/>
          </ac:picMkLst>
        </pc:picChg>
      </pc:sldChg>
      <pc:sldChg chg="modSp">
        <pc:chgData name="Leah Jose" userId="S::leah@ndsccenter.org::025e01aa-dd08-4cf6-a6f6-d3fb306d4856" providerId="AD" clId="Web-{B6F38689-D700-5580-BB47-D4C9E3D5B5A5}" dt="2025-07-08T18:40:55.765" v="42"/>
        <pc:sldMkLst>
          <pc:docMk/>
          <pc:sldMk cId="2066210758" sldId="407"/>
        </pc:sldMkLst>
        <pc:picChg chg="mod modCrop">
          <ac:chgData name="Leah Jose" userId="S::leah@ndsccenter.org::025e01aa-dd08-4cf6-a6f6-d3fb306d4856" providerId="AD" clId="Web-{B6F38689-D700-5580-BB47-D4C9E3D5B5A5}" dt="2025-07-08T18:40:55.765" v="42"/>
          <ac:picMkLst>
            <pc:docMk/>
            <pc:sldMk cId="2066210758" sldId="407"/>
            <ac:picMk id="8" creationId="{2B3AD4DE-C3C9-456F-A9EC-7AB8292D0483}"/>
          </ac:picMkLst>
        </pc:picChg>
      </pc:sldChg>
      <pc:sldChg chg="modSp">
        <pc:chgData name="Leah Jose" userId="S::leah@ndsccenter.org::025e01aa-dd08-4cf6-a6f6-d3fb306d4856" providerId="AD" clId="Web-{B6F38689-D700-5580-BB47-D4C9E3D5B5A5}" dt="2025-07-08T18:39:53.576" v="36"/>
        <pc:sldMkLst>
          <pc:docMk/>
          <pc:sldMk cId="1768755605" sldId="408"/>
        </pc:sldMkLst>
        <pc:picChg chg="mod modCrop">
          <ac:chgData name="Leah Jose" userId="S::leah@ndsccenter.org::025e01aa-dd08-4cf6-a6f6-d3fb306d4856" providerId="AD" clId="Web-{B6F38689-D700-5580-BB47-D4C9E3D5B5A5}" dt="2025-07-08T18:39:53.576" v="36"/>
          <ac:picMkLst>
            <pc:docMk/>
            <pc:sldMk cId="1768755605" sldId="408"/>
            <ac:picMk id="3" creationId="{175CD730-0D7F-4523-B5F1-6049B6E103F1}"/>
          </ac:picMkLst>
        </pc:picChg>
      </pc:sldChg>
      <pc:sldChg chg="modSp">
        <pc:chgData name="Leah Jose" userId="S::leah@ndsccenter.org::025e01aa-dd08-4cf6-a6f6-d3fb306d4856" providerId="AD" clId="Web-{B6F38689-D700-5580-BB47-D4C9E3D5B5A5}" dt="2025-07-08T18:38:41.574" v="26" actId="14100"/>
        <pc:sldMkLst>
          <pc:docMk/>
          <pc:sldMk cId="3312303647" sldId="409"/>
        </pc:sldMkLst>
        <pc:picChg chg="mod">
          <ac:chgData name="Leah Jose" userId="S::leah@ndsccenter.org::025e01aa-dd08-4cf6-a6f6-d3fb306d4856" providerId="AD" clId="Web-{B6F38689-D700-5580-BB47-D4C9E3D5B5A5}" dt="2025-07-08T18:38:41.574" v="26" actId="14100"/>
          <ac:picMkLst>
            <pc:docMk/>
            <pc:sldMk cId="3312303647" sldId="409"/>
            <ac:picMk id="7" creationId="{9C6C7021-91D2-49AC-91BC-A2D23C158A80}"/>
          </ac:picMkLst>
        </pc:picChg>
      </pc:sldChg>
      <pc:sldChg chg="modSp">
        <pc:chgData name="Leah Jose" userId="S::leah@ndsccenter.org::025e01aa-dd08-4cf6-a6f6-d3fb306d4856" providerId="AD" clId="Web-{B6F38689-D700-5580-BB47-D4C9E3D5B5A5}" dt="2025-07-08T18:39:07.200" v="30"/>
        <pc:sldMkLst>
          <pc:docMk/>
          <pc:sldMk cId="76337636" sldId="411"/>
        </pc:sldMkLst>
        <pc:picChg chg="mod modCrop">
          <ac:chgData name="Leah Jose" userId="S::leah@ndsccenter.org::025e01aa-dd08-4cf6-a6f6-d3fb306d4856" providerId="AD" clId="Web-{B6F38689-D700-5580-BB47-D4C9E3D5B5A5}" dt="2025-07-08T18:39:07.200" v="30"/>
          <ac:picMkLst>
            <pc:docMk/>
            <pc:sldMk cId="76337636" sldId="411"/>
            <ac:picMk id="3" creationId="{844149D7-50BC-4F6E-B3E1-11033F170361}"/>
          </ac:picMkLst>
        </pc:picChg>
      </pc:sldChg>
    </pc:docChg>
  </pc:docChgLst>
  <pc:docChgLst>
    <pc:chgData name="Leah Jose" userId="S::leah@ndsccenter.org::025e01aa-dd08-4cf6-a6f6-d3fb306d4856" providerId="AD" clId="Web-{81A9EA9E-ADBF-B29B-5F70-7983A2B65785}"/>
    <pc:docChg chg="addSld delSld addMainMaster">
      <pc:chgData name="Leah Jose" userId="S::leah@ndsccenter.org::025e01aa-dd08-4cf6-a6f6-d3fb306d4856" providerId="AD" clId="Web-{81A9EA9E-ADBF-B29B-5F70-7983A2B65785}" dt="2025-07-11T00:33:12.216" v="1"/>
      <pc:docMkLst>
        <pc:docMk/>
      </pc:docMkLst>
      <pc:sldChg chg="del">
        <pc:chgData name="Leah Jose" userId="S::leah@ndsccenter.org::025e01aa-dd08-4cf6-a6f6-d3fb306d4856" providerId="AD" clId="Web-{81A9EA9E-ADBF-B29B-5F70-7983A2B65785}" dt="2025-07-11T00:33:12.216" v="1"/>
        <pc:sldMkLst>
          <pc:docMk/>
          <pc:sldMk cId="266365042" sldId="756"/>
        </pc:sldMkLst>
      </pc:sldChg>
      <pc:sldChg chg="add">
        <pc:chgData name="Leah Jose" userId="S::leah@ndsccenter.org::025e01aa-dd08-4cf6-a6f6-d3fb306d4856" providerId="AD" clId="Web-{81A9EA9E-ADBF-B29B-5F70-7983A2B65785}" dt="2025-07-11T00:33:06.465" v="0"/>
        <pc:sldMkLst>
          <pc:docMk/>
          <pc:sldMk cId="2464719265" sldId="757"/>
        </pc:sldMkLst>
      </pc:sldChg>
      <pc:sldMasterChg chg="add addSldLayout">
        <pc:chgData name="Leah Jose" userId="S::leah@ndsccenter.org::025e01aa-dd08-4cf6-a6f6-d3fb306d4856" providerId="AD" clId="Web-{81A9EA9E-ADBF-B29B-5F70-7983A2B65785}" dt="2025-07-11T00:33:06.465" v="0"/>
        <pc:sldMasterMkLst>
          <pc:docMk/>
          <pc:sldMasterMk cId="2460954070" sldId="2147483660"/>
        </pc:sldMasterMkLst>
        <pc:sldLayoutChg chg="add">
          <pc:chgData name="Leah Jose" userId="S::leah@ndsccenter.org::025e01aa-dd08-4cf6-a6f6-d3fb306d4856" providerId="AD" clId="Web-{81A9EA9E-ADBF-B29B-5F70-7983A2B65785}" dt="2025-07-11T00:33:06.465" v="0"/>
          <pc:sldLayoutMkLst>
            <pc:docMk/>
            <pc:sldMasterMk cId="2460954070" sldId="2147483660"/>
            <pc:sldLayoutMk cId="2385387890" sldId="2147483661"/>
          </pc:sldLayoutMkLst>
        </pc:sldLayoutChg>
        <pc:sldLayoutChg chg="add">
          <pc:chgData name="Leah Jose" userId="S::leah@ndsccenter.org::025e01aa-dd08-4cf6-a6f6-d3fb306d4856" providerId="AD" clId="Web-{81A9EA9E-ADBF-B29B-5F70-7983A2B65785}" dt="2025-07-11T00:33:06.465" v="0"/>
          <pc:sldLayoutMkLst>
            <pc:docMk/>
            <pc:sldMasterMk cId="2460954070" sldId="2147483660"/>
            <pc:sldLayoutMk cId="949138452" sldId="2147483662"/>
          </pc:sldLayoutMkLst>
        </pc:sldLayoutChg>
        <pc:sldLayoutChg chg="add">
          <pc:chgData name="Leah Jose" userId="S::leah@ndsccenter.org::025e01aa-dd08-4cf6-a6f6-d3fb306d4856" providerId="AD" clId="Web-{81A9EA9E-ADBF-B29B-5F70-7983A2B65785}" dt="2025-07-11T00:33:06.465" v="0"/>
          <pc:sldLayoutMkLst>
            <pc:docMk/>
            <pc:sldMasterMk cId="2460954070" sldId="2147483660"/>
            <pc:sldLayoutMk cId="2591524520" sldId="2147483663"/>
          </pc:sldLayoutMkLst>
        </pc:sldLayoutChg>
        <pc:sldLayoutChg chg="add">
          <pc:chgData name="Leah Jose" userId="S::leah@ndsccenter.org::025e01aa-dd08-4cf6-a6f6-d3fb306d4856" providerId="AD" clId="Web-{81A9EA9E-ADBF-B29B-5F70-7983A2B65785}" dt="2025-07-11T00:33:06.465" v="0"/>
          <pc:sldLayoutMkLst>
            <pc:docMk/>
            <pc:sldMasterMk cId="2460954070" sldId="2147483660"/>
            <pc:sldLayoutMk cId="1203092039" sldId="2147483664"/>
          </pc:sldLayoutMkLst>
        </pc:sldLayoutChg>
        <pc:sldLayoutChg chg="add">
          <pc:chgData name="Leah Jose" userId="S::leah@ndsccenter.org::025e01aa-dd08-4cf6-a6f6-d3fb306d4856" providerId="AD" clId="Web-{81A9EA9E-ADBF-B29B-5F70-7983A2B65785}" dt="2025-07-11T00:33:06.465" v="0"/>
          <pc:sldLayoutMkLst>
            <pc:docMk/>
            <pc:sldMasterMk cId="2460954070" sldId="2147483660"/>
            <pc:sldLayoutMk cId="3733172339" sldId="2147483665"/>
          </pc:sldLayoutMkLst>
        </pc:sldLayoutChg>
        <pc:sldLayoutChg chg="add">
          <pc:chgData name="Leah Jose" userId="S::leah@ndsccenter.org::025e01aa-dd08-4cf6-a6f6-d3fb306d4856" providerId="AD" clId="Web-{81A9EA9E-ADBF-B29B-5F70-7983A2B65785}" dt="2025-07-11T00:33:06.465" v="0"/>
          <pc:sldLayoutMkLst>
            <pc:docMk/>
            <pc:sldMasterMk cId="2460954070" sldId="2147483660"/>
            <pc:sldLayoutMk cId="3210312558" sldId="2147483666"/>
          </pc:sldLayoutMkLst>
        </pc:sldLayoutChg>
        <pc:sldLayoutChg chg="add">
          <pc:chgData name="Leah Jose" userId="S::leah@ndsccenter.org::025e01aa-dd08-4cf6-a6f6-d3fb306d4856" providerId="AD" clId="Web-{81A9EA9E-ADBF-B29B-5F70-7983A2B65785}" dt="2025-07-11T00:33:06.465" v="0"/>
          <pc:sldLayoutMkLst>
            <pc:docMk/>
            <pc:sldMasterMk cId="2460954070" sldId="2147483660"/>
            <pc:sldLayoutMk cId="3146388984" sldId="2147483667"/>
          </pc:sldLayoutMkLst>
        </pc:sldLayoutChg>
        <pc:sldLayoutChg chg="add">
          <pc:chgData name="Leah Jose" userId="S::leah@ndsccenter.org::025e01aa-dd08-4cf6-a6f6-d3fb306d4856" providerId="AD" clId="Web-{81A9EA9E-ADBF-B29B-5F70-7983A2B65785}" dt="2025-07-11T00:33:06.465" v="0"/>
          <pc:sldLayoutMkLst>
            <pc:docMk/>
            <pc:sldMasterMk cId="2460954070" sldId="2147483660"/>
            <pc:sldLayoutMk cId="3171841454" sldId="2147483668"/>
          </pc:sldLayoutMkLst>
        </pc:sldLayoutChg>
        <pc:sldLayoutChg chg="add">
          <pc:chgData name="Leah Jose" userId="S::leah@ndsccenter.org::025e01aa-dd08-4cf6-a6f6-d3fb306d4856" providerId="AD" clId="Web-{81A9EA9E-ADBF-B29B-5F70-7983A2B65785}" dt="2025-07-11T00:33:06.465" v="0"/>
          <pc:sldLayoutMkLst>
            <pc:docMk/>
            <pc:sldMasterMk cId="2460954070" sldId="2147483660"/>
            <pc:sldLayoutMk cId="1718958274" sldId="2147483669"/>
          </pc:sldLayoutMkLst>
        </pc:sldLayoutChg>
        <pc:sldLayoutChg chg="add">
          <pc:chgData name="Leah Jose" userId="S::leah@ndsccenter.org::025e01aa-dd08-4cf6-a6f6-d3fb306d4856" providerId="AD" clId="Web-{81A9EA9E-ADBF-B29B-5F70-7983A2B65785}" dt="2025-07-11T00:33:06.465" v="0"/>
          <pc:sldLayoutMkLst>
            <pc:docMk/>
            <pc:sldMasterMk cId="2460954070" sldId="2147483660"/>
            <pc:sldLayoutMk cId="2202905451" sldId="2147483670"/>
          </pc:sldLayoutMkLst>
        </pc:sldLayoutChg>
        <pc:sldLayoutChg chg="add">
          <pc:chgData name="Leah Jose" userId="S::leah@ndsccenter.org::025e01aa-dd08-4cf6-a6f6-d3fb306d4856" providerId="AD" clId="Web-{81A9EA9E-ADBF-B29B-5F70-7983A2B65785}" dt="2025-07-11T00:33:06.465" v="0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F36A6-5F2B-8347-AF1A-B52D34E3800C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0E3F6-036F-9D4B-A20A-AB1D80E96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96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Advocacy and relationships and successful, sustainable programs are built and NOT overnight.  Start slow.  Start with something simple to realize a relatively quick win that you can promote.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4718" indent="-2941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6490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7086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7682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8278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8874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9470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066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7BC39A-CB00-49FD-952B-B053DEA71257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367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4718" indent="-2941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6490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7086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7682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8278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8874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9470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066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1DCEB4-0879-4E9A-9959-028D8F6FE600}" type="slidenum">
              <a:rPr lang="en-US" altLang="en-US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8735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are here from a DSA, our advocacy efforts skyrocketed after we had dedicated staff for advocacy.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0E3F6-036F-9D4B-A20A-AB1D80E960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84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It truly does take a village for a successful advocacy program, and that village needs to be passionate, enthusiastic &amp; cooperative.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4718" indent="-2941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6490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7086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7682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8278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8874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9470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066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7BC39A-CB00-49FD-952B-B053DEA71257}" type="slidenum">
              <a:rPr lang="en-US" altLang="en-US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586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Once relationships are created, you can leverage those in your advocacy efforts.  This wonderful grandfather of a child with DS became a huge supporter of our advocacy efforts, improving our success.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4718" indent="-2941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6490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7086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7682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8278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8874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9470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066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7BC39A-CB00-49FD-952B-B053DEA71257}" type="slidenum">
              <a:rPr lang="en-US" altLang="en-US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096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Breakfast was very successful w/lots of talk &amp; attendance!  We got families to come then be in house chambers for DS Day.  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4718" indent="-2941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6490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7086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7682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8278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8874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9470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066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7BC39A-CB00-49FD-952B-B053DEA71257}" type="slidenum">
              <a:rPr lang="en-US" altLang="en-US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83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One of the most successful events was for 3-21.  We partnered with a professional choral group, and sang with them on the house floor (just after the reading of the resolution naming 3-21 DS awareness day in TN).  Standing ovation.  The speaker of the house actually (we believe for the 1</a:t>
            </a:r>
            <a:r>
              <a:rPr lang="en-US" altLang="en-US" baseline="30000" dirty="0"/>
              <a:t>st</a:t>
            </a:r>
            <a:r>
              <a:rPr lang="en-US" altLang="en-US" dirty="0"/>
              <a:t> time ever) invited every member of the house on the floor for a photo.  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4718" indent="-2941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6490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7086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7682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8278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8874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9470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066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7BC39A-CB00-49FD-952B-B053DEA71257}" type="slidenum">
              <a:rPr lang="en-US" altLang="en-US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824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4718" indent="-2941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6490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7086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7682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8278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8874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9470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066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7BC39A-CB00-49FD-952B-B053DEA71257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0486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4718" indent="-2941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6490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7086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7682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8278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8874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9470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066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1DCEB4-0879-4E9A-9959-028D8F6FE600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0558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At the end of the dinner, legislators came to US asking for information and wanting to help!</a:t>
            </a: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4718" indent="-2941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6490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7086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7682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8278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8874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9470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066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1DCEB4-0879-4E9A-9959-028D8F6FE600}" type="slidenum">
              <a:rPr lang="en-US" altLang="en-US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7731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Extraordinary Teacher of the Year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4718" indent="-2941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6490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7086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7682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8278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8874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9470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066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7BC39A-CB00-49FD-952B-B053DEA71257}" type="slidenum">
              <a:rPr lang="en-US" altLang="en-US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75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And just like a construction project, they start small and build over time.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4718" indent="-2941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6490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7086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7682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8278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8874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9470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066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7BC39A-CB00-49FD-952B-B053DEA71257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1503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Rome wasn’t built in a day.  It takes a lot of patience &amp; determination.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4718" indent="-2941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6490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7086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7682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8278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8874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9470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066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7BC39A-CB00-49FD-952B-B053DEA71257}" type="slidenum">
              <a:rPr lang="en-US" altLang="en-US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466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It truly does take a village for a successful advocacy program, and that village needs to be passionate, enthusiastic &amp; cooperative.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4718" indent="-2941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6490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7086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7682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8278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8874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9470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066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7BC39A-CB00-49FD-952B-B053DEA71257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5519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And it starts from the top down.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4718" indent="-2941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6490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7086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7682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8278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8874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9470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066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7BC39A-CB00-49FD-952B-B053DEA71257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4474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State-wide advocacy programs help to bring more people to your efforts.  At </a:t>
            </a:r>
            <a:r>
              <a:rPr lang="en-US" altLang="en-US" dirty="0" err="1"/>
              <a:t>dsamt</a:t>
            </a:r>
            <a:r>
              <a:rPr lang="en-US" altLang="en-US" dirty="0"/>
              <a:t>, we have a license plate program, with funds from the sale of those going towards state-wide advocacy.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4718" indent="-2941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6490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7086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7682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8278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8874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9470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066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7BC39A-CB00-49FD-952B-B053DEA71257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219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4718" indent="-2941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6490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7086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7682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8278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8874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9470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066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7BC39A-CB00-49FD-952B-B053DEA71257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966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We are all more powerful together.  Learn from those who have done good things.  Don’t recreate the wheel.  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4718" indent="-2941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6490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7086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7682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8278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8874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9470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066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7BC39A-CB00-49FD-952B-B053DEA71257}" type="slidenum">
              <a:rPr lang="en-US" altLang="en-US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128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Provide the details in simply language for families.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0E3F6-036F-9D4B-A20A-AB1D80E960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22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4718" indent="-2941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6490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7086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7682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8278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8874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9470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066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1DCEB4-0879-4E9A-9959-028D8F6FE600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797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CAC5-7A34-0B47-9A3B-30D1A3C70BEB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75BF-599B-0D4F-97B3-4383ACAEE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04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CAC5-7A34-0B47-9A3B-30D1A3C70BEB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75BF-599B-0D4F-97B3-4383ACAEE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84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CAC5-7A34-0B47-9A3B-30D1A3C70BEB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75BF-599B-0D4F-97B3-4383ACAEE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83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CAC5-7A34-0B47-9A3B-30D1A3C70BEB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75BF-599B-0D4F-97B3-4383ACAEE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82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CAC5-7A34-0B47-9A3B-30D1A3C70BEB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75BF-599B-0D4F-97B3-4383ACAEE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71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CAC5-7A34-0B47-9A3B-30D1A3C70BEB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75BF-599B-0D4F-97B3-4383ACAEE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40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CAC5-7A34-0B47-9A3B-30D1A3C70BEB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75BF-599B-0D4F-97B3-4383ACAEE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88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CAC5-7A34-0B47-9A3B-30D1A3C70BEB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75BF-599B-0D4F-97B3-4383ACAEE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9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CAC5-7A34-0B47-9A3B-30D1A3C70BEB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75BF-599B-0D4F-97B3-4383ACAEE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75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CAC5-7A34-0B47-9A3B-30D1A3C70BEB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75BF-599B-0D4F-97B3-4383ACAEE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28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CAC5-7A34-0B47-9A3B-30D1A3C70BEB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75BF-599B-0D4F-97B3-4383ACAEE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10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CCAC5-7A34-0B47-9A3B-30D1A3C70BEB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875BF-599B-0D4F-97B3-4383ACAEEF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dsc-logo-primary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9" y="5957587"/>
            <a:ext cx="2939573" cy="86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7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omethingextra.org/programs/advocacy/our-storie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https://fox17.com/news/ferrier-files/down-syndrome-and-autism-a-walk-in-our-shoes-tennessee-nashville-lawmakers?fbclid=IwAR0Yryft_9wySNz-dXlioOXTfL-Z97qrM19oOraacI-VHrmC836gsDs5DYI" TargetMode="External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hyperlink" Target="mailto:alecia@somethingextra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tnga.granicus.com/MediaPlayer.php?view_id=200&amp;clip_id=7535%20%20Go%20to%2016:32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FB9030-4FF1-3599-1CA6-736E9D254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604285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6C8CF9-02FC-BB10-A689-2BD83CCA8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118" y="643467"/>
            <a:ext cx="3579731" cy="18005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/>
              <a:t>Enabling Connections: How You Can Build &amp; Sustain Relationships with Elected Officials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7D6ED-B0D0-D788-B2C2-7501C86F4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5118" y="2623381"/>
            <a:ext cx="3579730" cy="35535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Alecia Talbott</a:t>
            </a:r>
          </a:p>
          <a:p>
            <a:r>
              <a:rPr lang="en-US" sz="2200"/>
              <a:t>Down Syndrome Association of Middle Tennessee Executive Director</a:t>
            </a:r>
          </a:p>
        </p:txBody>
      </p:sp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0A860388-52EE-73AD-42F9-2A0E9A180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158" y="1490250"/>
            <a:ext cx="2886241" cy="851441"/>
          </a:xfrm>
          <a:prstGeom prst="rect">
            <a:avLst/>
          </a:prstGeom>
        </p:spPr>
      </p:pic>
      <p:pic>
        <p:nvPicPr>
          <p:cNvPr id="7" name="Content Placeholder 6" descr="A person and a child smiling&#10;&#10;AI-generated content may be incorrect.">
            <a:extLst>
              <a:ext uri="{FF2B5EF4-FFF2-40B4-BE49-F238E27FC236}">
                <a16:creationId xmlns:a16="http://schemas.microsoft.com/office/drawing/2014/main" id="{5D3876A8-7B5E-A006-9455-D078081EE1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42495" y="2841172"/>
            <a:ext cx="3151567" cy="311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19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2BAD9A-8A39-4F95-AC66-6AC2D3283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5106" t="17863" r="35934" b="4588"/>
          <a:stretch/>
        </p:blipFill>
        <p:spPr>
          <a:xfrm>
            <a:off x="4941652" y="376598"/>
            <a:ext cx="3852152" cy="5544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06D1C3-1054-4923-812C-DE2CCB77D9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30" t="28328" r="14043" b="2598"/>
          <a:stretch/>
        </p:blipFill>
        <p:spPr>
          <a:xfrm>
            <a:off x="0" y="1609926"/>
            <a:ext cx="5099606" cy="40175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6554507-CFFF-4BCF-9EEF-1A055BEF4CA0}"/>
              </a:ext>
            </a:extLst>
          </p:cNvPr>
          <p:cNvSpPr txBox="1">
            <a:spLocks/>
          </p:cNvSpPr>
          <p:nvPr/>
        </p:nvSpPr>
        <p:spPr>
          <a:xfrm>
            <a:off x="685800" y="24024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404040"/>
                </a:solidFill>
                <a:cs typeface="Tahoma"/>
              </a:rPr>
              <a:t>Make it Easy</a:t>
            </a:r>
          </a:p>
        </p:txBody>
      </p:sp>
    </p:spTree>
    <p:extLst>
      <p:ext uri="{BB962C8B-B14F-4D97-AF65-F5344CB8AC3E}">
        <p14:creationId xmlns:p14="http://schemas.microsoft.com/office/powerpoint/2010/main" val="1547158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99220" y="857250"/>
            <a:ext cx="6343650" cy="857250"/>
          </a:xfrm>
          <a:solidFill>
            <a:srgbClr val="FFFFFF">
              <a:alpha val="0"/>
            </a:srgbClr>
          </a:solidFill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3200" b="1" dirty="0">
                <a:solidFill>
                  <a:srgbClr val="404040"/>
                </a:solidFill>
                <a:cs typeface="Tahoma"/>
              </a:rPr>
              <a:t>More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solidFill>
                  <a:srgbClr val="404040"/>
                </a:solidFill>
                <a:cs typeface="Tahoma"/>
              </a:rPr>
              <a:t>Samples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EC8AC0-FC08-4CD9-8551-253F922DC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21" t="9921" r="20638" b="4577"/>
          <a:stretch/>
        </p:blipFill>
        <p:spPr>
          <a:xfrm>
            <a:off x="68094" y="1926075"/>
            <a:ext cx="4328808" cy="4202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2FD273-6527-4D81-9BEA-4F22B7270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683" y="729575"/>
            <a:ext cx="4844374" cy="484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63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99220" y="857250"/>
            <a:ext cx="8155886" cy="857250"/>
          </a:xfrm>
          <a:solidFill>
            <a:srgbClr val="FFFFFF">
              <a:alpha val="0"/>
            </a:srgbClr>
          </a:solidFill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 to Advocate Through Storytelling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BE0610-AAC7-4B06-8D2A-98E4BC347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56" t="15687" r="6863" b="14117"/>
          <a:stretch/>
        </p:blipFill>
        <p:spPr>
          <a:xfrm>
            <a:off x="389387" y="1618129"/>
            <a:ext cx="5226906" cy="3621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E22B57-9CB7-4E82-BB29-AFBCA5F4A8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43" t="15384" r="5319" b="6001"/>
          <a:stretch/>
        </p:blipFill>
        <p:spPr>
          <a:xfrm>
            <a:off x="4339360" y="3515047"/>
            <a:ext cx="4415253" cy="248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74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A425C5-EF43-40B9-880B-DF5C64EB9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448" y="536081"/>
            <a:ext cx="5311588" cy="53115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FE04F62-E585-4396-A37E-82A0A7D67FE0}"/>
              </a:ext>
            </a:extLst>
          </p:cNvPr>
          <p:cNvSpPr txBox="1">
            <a:spLocks/>
          </p:cNvSpPr>
          <p:nvPr/>
        </p:nvSpPr>
        <p:spPr>
          <a:xfrm>
            <a:off x="452717" y="536081"/>
            <a:ext cx="2711824" cy="234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404040"/>
                </a:solidFill>
                <a:cs typeface="Tahoma"/>
              </a:rPr>
              <a:t>Take it to the Next Level</a:t>
            </a:r>
          </a:p>
        </p:txBody>
      </p:sp>
    </p:spTree>
    <p:extLst>
      <p:ext uri="{BB962C8B-B14F-4D97-AF65-F5344CB8AC3E}">
        <p14:creationId xmlns:p14="http://schemas.microsoft.com/office/powerpoint/2010/main" val="3614223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CD730-0D7F-4523-B5F1-6049B6E103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3879" b="21738"/>
          <a:stretch>
            <a:fillRect/>
          </a:stretch>
        </p:blipFill>
        <p:spPr>
          <a:xfrm>
            <a:off x="0" y="-193818"/>
            <a:ext cx="9151012" cy="706322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1EE23AB-B524-43AA-9CE9-D12919042D52}"/>
              </a:ext>
            </a:extLst>
          </p:cNvPr>
          <p:cNvSpPr txBox="1">
            <a:spLocks/>
          </p:cNvSpPr>
          <p:nvPr/>
        </p:nvSpPr>
        <p:spPr>
          <a:xfrm>
            <a:off x="1340224" y="709985"/>
            <a:ext cx="6858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6000" b="1" dirty="0">
                <a:solidFill>
                  <a:srgbClr val="FFFFFF"/>
                </a:solidFill>
              </a:rPr>
              <a:t>Get Creative</a:t>
            </a:r>
          </a:p>
        </p:txBody>
      </p:sp>
    </p:spTree>
    <p:extLst>
      <p:ext uri="{BB962C8B-B14F-4D97-AF65-F5344CB8AC3E}">
        <p14:creationId xmlns:p14="http://schemas.microsoft.com/office/powerpoint/2010/main" val="1768755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7CFB5C-F7C4-4436-89CE-FA7262413959}"/>
              </a:ext>
            </a:extLst>
          </p:cNvPr>
          <p:cNvSpPr txBox="1">
            <a:spLocks/>
          </p:cNvSpPr>
          <p:nvPr/>
        </p:nvSpPr>
        <p:spPr>
          <a:xfrm>
            <a:off x="685800" y="24024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404040"/>
                </a:solidFill>
                <a:cs typeface="Tahoma"/>
              </a:rPr>
              <a:t>Leverage Legislative Relationships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42416-0860-4F5F-8BEE-3A76D534F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329" y="1414436"/>
            <a:ext cx="3993136" cy="532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10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7CFB5C-F7C4-4436-89CE-FA7262413959}"/>
              </a:ext>
            </a:extLst>
          </p:cNvPr>
          <p:cNvSpPr txBox="1">
            <a:spLocks/>
          </p:cNvSpPr>
          <p:nvPr/>
        </p:nvSpPr>
        <p:spPr>
          <a:xfrm>
            <a:off x="685800" y="24024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404040"/>
                </a:solidFill>
                <a:cs typeface="Tahoma"/>
              </a:rPr>
              <a:t>Down Syndrome &amp; Disability Day on the Hill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9CF0F9-0258-403E-9A35-E3AA38B052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02" t="13611" r="26569" b="6133"/>
          <a:stretch/>
        </p:blipFill>
        <p:spPr>
          <a:xfrm>
            <a:off x="475128" y="1211543"/>
            <a:ext cx="4202101" cy="5406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3C70D-A564-4F7C-A28C-C74A0763D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3247772"/>
            <a:ext cx="1701333" cy="2325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5A77E3-6660-4D28-8124-707FE87D7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470212"/>
            <a:ext cx="3259032" cy="123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99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7CFB5C-F7C4-4436-89CE-FA7262413959}"/>
              </a:ext>
            </a:extLst>
          </p:cNvPr>
          <p:cNvSpPr txBox="1">
            <a:spLocks/>
          </p:cNvSpPr>
          <p:nvPr/>
        </p:nvSpPr>
        <p:spPr>
          <a:xfrm>
            <a:off x="685800" y="24024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404040"/>
                </a:solidFill>
                <a:cs typeface="Tahoma"/>
              </a:rPr>
              <a:t>Down Syndrome &amp; Disability Day on the Hill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AF15EB-50BB-42E8-8A01-75429940C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62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7CFB5C-F7C4-4436-89CE-FA7262413959}"/>
              </a:ext>
            </a:extLst>
          </p:cNvPr>
          <p:cNvSpPr txBox="1">
            <a:spLocks/>
          </p:cNvSpPr>
          <p:nvPr/>
        </p:nvSpPr>
        <p:spPr>
          <a:xfrm>
            <a:off x="685800" y="24024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404040"/>
                </a:solidFill>
                <a:cs typeface="Tahoma"/>
              </a:rPr>
              <a:t>Our Stories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622B40-E1CA-4B1F-AE83-55C6CD6F0B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7" t="8687" r="26568" b="9234"/>
          <a:stretch/>
        </p:blipFill>
        <p:spPr>
          <a:xfrm>
            <a:off x="0" y="0"/>
            <a:ext cx="5562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82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99220" y="857250"/>
            <a:ext cx="6343650" cy="857250"/>
          </a:xfrm>
          <a:solidFill>
            <a:srgbClr val="FFFFFF">
              <a:alpha val="0"/>
            </a:srgbClr>
          </a:solidFill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Stories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5E0D81-7554-4442-B39B-A88E1E403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609" y="734506"/>
            <a:ext cx="3764056" cy="50187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44EDF4-4AF7-4710-A6A0-B073F047BDC0}"/>
              </a:ext>
            </a:extLst>
          </p:cNvPr>
          <p:cNvSpPr txBox="1"/>
          <p:nvPr/>
        </p:nvSpPr>
        <p:spPr>
          <a:xfrm>
            <a:off x="322730" y="3021106"/>
            <a:ext cx="3164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https://somethingextra.org/programs/advocacy/our-stories/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980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37EA8-F816-467A-AAFB-E60B00583E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4000"/>
          </a:blip>
          <a:srcRect r="12082" b="394"/>
          <a:stretch>
            <a:fillRect/>
          </a:stretch>
        </p:blipFill>
        <p:spPr>
          <a:xfrm>
            <a:off x="-3" y="-34430"/>
            <a:ext cx="9144093" cy="6892700"/>
          </a:xfrm>
          <a:prstGeom prst="rect">
            <a:avLst/>
          </a:prstGeom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1EE23AB-B524-43AA-9CE9-D12919042D52}"/>
              </a:ext>
            </a:extLst>
          </p:cNvPr>
          <p:cNvSpPr txBox="1">
            <a:spLocks/>
          </p:cNvSpPr>
          <p:nvPr/>
        </p:nvSpPr>
        <p:spPr>
          <a:xfrm>
            <a:off x="1145005" y="1284788"/>
            <a:ext cx="6858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6000" b="1" dirty="0">
                <a:solidFill>
                  <a:srgbClr val="FFFFFF"/>
                </a:solidFill>
              </a:rPr>
              <a:t>Build &amp; Grow YOUR Advocacy Program</a:t>
            </a:r>
          </a:p>
        </p:txBody>
      </p:sp>
    </p:spTree>
    <p:extLst>
      <p:ext uri="{BB962C8B-B14F-4D97-AF65-F5344CB8AC3E}">
        <p14:creationId xmlns:p14="http://schemas.microsoft.com/office/powerpoint/2010/main" val="2071512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99220" y="857250"/>
            <a:ext cx="6343650" cy="857250"/>
          </a:xfrm>
          <a:solidFill>
            <a:srgbClr val="FFFFFF">
              <a:alpha val="0"/>
            </a:srgbClr>
          </a:solidFill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Stories </a:t>
            </a:r>
            <a:r>
              <a:rPr lang="en-US" sz="3200" b="1" dirty="0">
                <a:solidFill>
                  <a:srgbClr val="404040"/>
                </a:solidFill>
                <a:cs typeface="Tahoma"/>
              </a:rPr>
              <a:t>Event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A12D75-16AF-4232-BEE0-6A60C3C87A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94" t="13611" r="28446" b="5950"/>
          <a:stretch/>
        </p:blipFill>
        <p:spPr>
          <a:xfrm>
            <a:off x="331693" y="1452282"/>
            <a:ext cx="3567953" cy="4934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C9236F-D086-44C7-BEBE-50B60CA86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203" y="744276"/>
            <a:ext cx="5105386" cy="2846851"/>
          </a:xfrm>
          <a:prstGeom prst="rect">
            <a:avLst/>
          </a:prstGeom>
        </p:spPr>
      </p:pic>
      <p:pic>
        <p:nvPicPr>
          <p:cNvPr id="3" name="Picture 2">
            <a:hlinkClick r:id="rId5"/>
            <a:extLst>
              <a:ext uri="{FF2B5EF4-FFF2-40B4-BE49-F238E27FC236}">
                <a16:creationId xmlns:a16="http://schemas.microsoft.com/office/drawing/2014/main" id="{CC19409D-A4DE-4835-A365-269772FBFD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29" t="28723" r="32039" b="6228"/>
          <a:stretch/>
        </p:blipFill>
        <p:spPr>
          <a:xfrm>
            <a:off x="4572000" y="3702413"/>
            <a:ext cx="3435464" cy="215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05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7CFB5C-F7C4-4436-89CE-FA7262413959}"/>
              </a:ext>
            </a:extLst>
          </p:cNvPr>
          <p:cNvSpPr txBox="1">
            <a:spLocks/>
          </p:cNvSpPr>
          <p:nvPr/>
        </p:nvSpPr>
        <p:spPr>
          <a:xfrm>
            <a:off x="685800" y="24024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404040"/>
                </a:solidFill>
                <a:cs typeface="Tahoma"/>
              </a:rPr>
              <a:t>Resolutions/Proclamations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6C7021-91D2-49AC-91BC-A2D23C158A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53"/>
          <a:stretch/>
        </p:blipFill>
        <p:spPr>
          <a:xfrm>
            <a:off x="431574" y="1317036"/>
            <a:ext cx="6653437" cy="454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03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4149D7-50BC-4F6E-B3E1-11033F1703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2" r="13266" b="2363"/>
          <a:stretch>
            <a:fillRect/>
          </a:stretch>
        </p:blipFill>
        <p:spPr>
          <a:xfrm>
            <a:off x="1266" y="320"/>
            <a:ext cx="9150526" cy="68710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1EE23AB-B524-43AA-9CE9-D12919042D52}"/>
              </a:ext>
            </a:extLst>
          </p:cNvPr>
          <p:cNvSpPr txBox="1">
            <a:spLocks/>
          </p:cNvSpPr>
          <p:nvPr/>
        </p:nvSpPr>
        <p:spPr>
          <a:xfrm>
            <a:off x="1295400" y="1274762"/>
            <a:ext cx="6858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6000" b="1" dirty="0">
                <a:solidFill>
                  <a:srgbClr val="FFFFFF"/>
                </a:solidFill>
              </a:rPr>
              <a:t>Rome Wasn’t Built in a Day</a:t>
            </a:r>
          </a:p>
        </p:txBody>
      </p:sp>
    </p:spTree>
    <p:extLst>
      <p:ext uri="{BB962C8B-B14F-4D97-AF65-F5344CB8AC3E}">
        <p14:creationId xmlns:p14="http://schemas.microsoft.com/office/powerpoint/2010/main" val="76337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BB5FB6-DFD6-4ADF-AC63-75DA709EFC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321" r="1" b="1"/>
          <a:stretch>
            <a:fillRect/>
          </a:stretch>
        </p:blipFill>
        <p:spPr>
          <a:xfrm>
            <a:off x="20" y="1282"/>
            <a:ext cx="10009394" cy="750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68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9429" y="2718707"/>
            <a:ext cx="4147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Alecia Talbott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Executive Director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DSAMT</a:t>
            </a:r>
          </a:p>
          <a:p>
            <a:r>
              <a:rPr lang="en-US" dirty="0">
                <a:hlinkClick r:id="rId2"/>
              </a:rPr>
              <a:t>alecia@somethingextra.org</a:t>
            </a:r>
            <a:endParaRPr lang="en-US" dirty="0"/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c. 615-881-4261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o.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615-454-3129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735" y="4793170"/>
            <a:ext cx="487826" cy="4878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75" y="4793170"/>
            <a:ext cx="509956" cy="509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944" y="4774981"/>
            <a:ext cx="524204" cy="524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7" t="36935" r="21187" b="11878"/>
          <a:stretch/>
        </p:blipFill>
        <p:spPr>
          <a:xfrm>
            <a:off x="4248363" y="4774982"/>
            <a:ext cx="559676" cy="505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33" y="4721320"/>
            <a:ext cx="577865" cy="577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0DCDF-BA0B-4A51-A34C-8569144E4B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0418" y="257355"/>
            <a:ext cx="6358442" cy="296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68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7CFB5C-F7C4-4436-89CE-FA7262413959}"/>
              </a:ext>
            </a:extLst>
          </p:cNvPr>
          <p:cNvSpPr txBox="1">
            <a:spLocks/>
          </p:cNvSpPr>
          <p:nvPr/>
        </p:nvSpPr>
        <p:spPr>
          <a:xfrm>
            <a:off x="685800" y="24024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404040"/>
                </a:solidFill>
                <a:cs typeface="Tahoma"/>
              </a:rPr>
              <a:t>Successful Advocacy Programs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0E783D-C22F-4951-A35E-CA1E6E44CD8C}"/>
              </a:ext>
            </a:extLst>
          </p:cNvPr>
          <p:cNvSpPr txBox="1"/>
          <p:nvPr/>
        </p:nvSpPr>
        <p:spPr>
          <a:xfrm>
            <a:off x="1089498" y="2042809"/>
            <a:ext cx="7368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Built with passion &amp; are active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Secure organization leadership excitement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Recruit &amp; involve families &amp; self-advocates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Collaborate with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Make it easy to advocate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Creative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Flexible &amp; patient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8374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3AD4DE-C3C9-456F-A9EC-7AB8292D04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rcRect l="27113" t="4799" r="-30" b="-333"/>
          <a:stretch>
            <a:fillRect/>
          </a:stretch>
        </p:blipFill>
        <p:spPr>
          <a:xfrm>
            <a:off x="1715" y="8725"/>
            <a:ext cx="9149889" cy="68771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1EE23AB-B524-43AA-9CE9-D12919042D52}"/>
              </a:ext>
            </a:extLst>
          </p:cNvPr>
          <p:cNvSpPr txBox="1">
            <a:spLocks/>
          </p:cNvSpPr>
          <p:nvPr/>
        </p:nvSpPr>
        <p:spPr>
          <a:xfrm>
            <a:off x="1295400" y="1274762"/>
            <a:ext cx="6858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6000" b="1" dirty="0">
                <a:solidFill>
                  <a:srgbClr val="FFFFFF"/>
                </a:solidFill>
              </a:rPr>
              <a:t>It Takes a Village</a:t>
            </a:r>
          </a:p>
        </p:txBody>
      </p:sp>
    </p:spTree>
    <p:extLst>
      <p:ext uri="{BB962C8B-B14F-4D97-AF65-F5344CB8AC3E}">
        <p14:creationId xmlns:p14="http://schemas.microsoft.com/office/powerpoint/2010/main" val="2066210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7CFB5C-F7C4-4436-89CE-FA7262413959}"/>
              </a:ext>
            </a:extLst>
          </p:cNvPr>
          <p:cNvSpPr txBox="1">
            <a:spLocks/>
          </p:cNvSpPr>
          <p:nvPr/>
        </p:nvSpPr>
        <p:spPr>
          <a:xfrm>
            <a:off x="685800" y="24024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404040"/>
                </a:solidFill>
                <a:cs typeface="Tahoma"/>
              </a:rPr>
              <a:t>Energize the Board of Directors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B8075F-1FD0-41F2-8CE0-F29B27CF369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" y="1369612"/>
            <a:ext cx="8458200" cy="451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21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7CFB5C-F7C4-4436-89CE-FA7262413959}"/>
              </a:ext>
            </a:extLst>
          </p:cNvPr>
          <p:cNvSpPr txBox="1">
            <a:spLocks/>
          </p:cNvSpPr>
          <p:nvPr/>
        </p:nvSpPr>
        <p:spPr>
          <a:xfrm>
            <a:off x="685799" y="240246"/>
            <a:ext cx="8594387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404040"/>
                </a:solidFill>
                <a:cs typeface="Tahoma"/>
              </a:rPr>
              <a:t>Excite, Empower &amp; Activate Families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2E933F-2B11-4F8F-8B08-6AC2DAA7A7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12" t="18171" r="686" b="6134"/>
          <a:stretch/>
        </p:blipFill>
        <p:spPr>
          <a:xfrm>
            <a:off x="733725" y="1541930"/>
            <a:ext cx="7639395" cy="444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6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669370D-FCB1-7300-5E04-70E791AFA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4000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7CFB5C-F7C4-4436-89CE-FA7262413959}"/>
              </a:ext>
            </a:extLst>
          </p:cNvPr>
          <p:cNvSpPr txBox="1">
            <a:spLocks/>
          </p:cNvSpPr>
          <p:nvPr/>
        </p:nvSpPr>
        <p:spPr>
          <a:xfrm>
            <a:off x="442169" y="262028"/>
            <a:ext cx="5261622" cy="1190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Self-Advocate Involvement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F4653D-C4E6-4706-98A6-FA0BE73CD9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57" r="42857"/>
          <a:stretch>
            <a:fillRect/>
          </a:stretch>
        </p:blipFill>
        <p:spPr>
          <a:xfrm>
            <a:off x="3018888" y="1650521"/>
            <a:ext cx="3062555" cy="5207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484202-C5E2-4171-9747-C36FB44474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412" b="2"/>
          <a:stretch>
            <a:fillRect/>
          </a:stretch>
        </p:blipFill>
        <p:spPr>
          <a:xfrm>
            <a:off x="20" y="1650521"/>
            <a:ext cx="3030365" cy="5207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E53A60-93FE-4707-B187-D3E001BB64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69" r="21721" b="2"/>
          <a:stretch>
            <a:fillRect/>
          </a:stretch>
        </p:blipFill>
        <p:spPr>
          <a:xfrm>
            <a:off x="6081444" y="1650521"/>
            <a:ext cx="3062554" cy="520747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64570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66" y="283034"/>
            <a:ext cx="7269480" cy="994172"/>
          </a:xfrm>
        </p:spPr>
        <p:txBody>
          <a:bodyPr>
            <a:normAutofit/>
          </a:bodyPr>
          <a:lstStyle/>
          <a:p>
            <a:pPr algn="l"/>
            <a:r>
              <a: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Testify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5"/>
          <a:stretch/>
        </p:blipFill>
        <p:spPr>
          <a:xfrm>
            <a:off x="627960" y="1344056"/>
            <a:ext cx="7850089" cy="450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99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7C7F903-F053-4151-BB5A-98A8D84DE4C0}"/>
              </a:ext>
            </a:extLst>
          </p:cNvPr>
          <p:cNvSpPr/>
          <p:nvPr/>
        </p:nvSpPr>
        <p:spPr>
          <a:xfrm>
            <a:off x="5002306" y="4455459"/>
            <a:ext cx="3550023" cy="8606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7CFB5C-F7C4-4436-89CE-FA7262413959}"/>
              </a:ext>
            </a:extLst>
          </p:cNvPr>
          <p:cNvSpPr txBox="1">
            <a:spLocks/>
          </p:cNvSpPr>
          <p:nvPr/>
        </p:nvSpPr>
        <p:spPr>
          <a:xfrm>
            <a:off x="360891" y="14432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404040"/>
                </a:solidFill>
                <a:cs typeface="Tahoma"/>
              </a:rPr>
              <a:t>Create Advocacy Partnerships &amp; Collaborate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CE28B5-C90D-4D44-998C-D1219EC0B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237" y="1385502"/>
            <a:ext cx="1460888" cy="10616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99F96C-4156-4129-AA35-8209F1252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91" y="1333843"/>
            <a:ext cx="2225040" cy="752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ED2467-EA8A-40DC-A6A3-ACD123F42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656" y="4690603"/>
            <a:ext cx="4000500" cy="666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A87931-29F0-4C1B-9A10-0A5B98EC41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9496" y="4572561"/>
            <a:ext cx="3448704" cy="666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DDC320-89C9-4824-B64B-F9E40E0546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9021" y="5076233"/>
            <a:ext cx="1967753" cy="19677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506185-222A-498C-93C0-0B7CBDBF8C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392" t="40596" r="25882" b="17385"/>
          <a:stretch/>
        </p:blipFill>
        <p:spPr>
          <a:xfrm>
            <a:off x="6690165" y="2192156"/>
            <a:ext cx="2075474" cy="9620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891E3A-F1BF-4971-8D41-3EBD3BB4196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3974"/>
          <a:stretch/>
        </p:blipFill>
        <p:spPr>
          <a:xfrm>
            <a:off x="323636" y="2248994"/>
            <a:ext cx="1236008" cy="12651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0A743D-F18B-4969-A871-8FE2A16727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14793" y="2773966"/>
            <a:ext cx="2219963" cy="5022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C04D414-E490-4756-ADFA-4FDF3B263B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1983" y="1346738"/>
            <a:ext cx="1407604" cy="14076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2C25105-E32C-4442-8D92-E72BFA831C1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7697" t="53699" r="51644" b="37815"/>
          <a:stretch/>
        </p:blipFill>
        <p:spPr>
          <a:xfrm>
            <a:off x="670680" y="5731381"/>
            <a:ext cx="2746548" cy="945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D35455F-77B3-41F0-BA21-D74E7BF8D1B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569" r="79368" b="86562"/>
          <a:stretch/>
        </p:blipFill>
        <p:spPr>
          <a:xfrm>
            <a:off x="75985" y="3839419"/>
            <a:ext cx="1483659" cy="7154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A10E1C8-9FF3-4B4B-A254-5066F595982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1027" t="68243" r="51644" b="22091"/>
          <a:stretch/>
        </p:blipFill>
        <p:spPr>
          <a:xfrm>
            <a:off x="4876799" y="3253760"/>
            <a:ext cx="4006317" cy="11878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4AF11F-8BD4-4B72-A3EF-5840E3A4F0B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39" t="10765" r="79804" b="74928"/>
          <a:stretch/>
        </p:blipFill>
        <p:spPr>
          <a:xfrm>
            <a:off x="2314793" y="3750793"/>
            <a:ext cx="1523093" cy="70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8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e0e227d-66a9-4839-ac63-1359af84a10b">
      <Terms xmlns="http://schemas.microsoft.com/office/infopath/2007/PartnerControls"/>
    </lcf76f155ced4ddcb4097134ff3c332f>
    <TaxCatchAll xmlns="8ce2d35f-2ec9-40a5-ba4a-a6f38d28ebd2" xsi:nil="true"/>
    <SharedWithUsers xmlns="8ce2d35f-2ec9-40a5-ba4a-a6f38d28ebd2">
      <UserInfo>
        <DisplayName>Heather Sachs</DisplayName>
        <AccountId>14</AccountId>
        <AccountType/>
      </UserInfo>
      <UserInfo>
        <DisplayName>Jawanda Mast</DisplayName>
        <AccountId>13</AccountId>
        <AccountType/>
      </UserInfo>
      <UserInfo>
        <DisplayName>Chapman Bryant</DisplayName>
        <AccountId>76</AccountId>
        <AccountType/>
      </UserInfo>
      <UserInfo>
        <DisplayName>Stephanie Smith Lee</DisplayName>
        <AccountId>18</AccountId>
        <AccountType/>
      </UserInfo>
      <UserInfo>
        <DisplayName>Chris Newlon</DisplayName>
        <AccountId>70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838A97BBDDA64BAFE926C1E1FD1678" ma:contentTypeVersion="17" ma:contentTypeDescription="Create a new document." ma:contentTypeScope="" ma:versionID="332a13083c209e165d1c0b4b44835d89">
  <xsd:schema xmlns:xsd="http://www.w3.org/2001/XMLSchema" xmlns:xs="http://www.w3.org/2001/XMLSchema" xmlns:p="http://schemas.microsoft.com/office/2006/metadata/properties" xmlns:ns2="6e0e227d-66a9-4839-ac63-1359af84a10b" xmlns:ns3="8ce2d35f-2ec9-40a5-ba4a-a6f38d28ebd2" targetNamespace="http://schemas.microsoft.com/office/2006/metadata/properties" ma:root="true" ma:fieldsID="e4546a86e80b7f5bd666043f13d4e69f" ns2:_="" ns3:_="">
    <xsd:import namespace="6e0e227d-66a9-4839-ac63-1359af84a10b"/>
    <xsd:import namespace="8ce2d35f-2ec9-40a5-ba4a-a6f38d28eb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0e227d-66a9-4839-ac63-1359af84a1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6d96783-f69f-464d-b4f6-7e0963237b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e2d35f-2ec9-40a5-ba4a-a6f38d28ebd2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d47d7bc6-02aa-4c37-be2d-080bd4129dc9}" ma:internalName="TaxCatchAll" ma:showField="CatchAllData" ma:web="8ce2d35f-2ec9-40a5-ba4a-a6f38d28eb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8854E9-6CA9-4AA7-8329-0FE9E46D95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85857E-D629-4A3E-BB0F-14543D2754AC}">
  <ds:schemaRefs>
    <ds:schemaRef ds:uri="http://www.w3.org/XML/1998/namespace"/>
    <ds:schemaRef ds:uri="http://purl.org/dc/elements/1.1/"/>
    <ds:schemaRef ds:uri="http://schemas.openxmlformats.org/package/2006/metadata/core-properties"/>
    <ds:schemaRef ds:uri="6e0e227d-66a9-4839-ac63-1359af84a10b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8ce2d35f-2ec9-40a5-ba4a-a6f38d28ebd2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5D9F862-214F-44C0-A795-F9FEC840103A}">
  <ds:schemaRefs>
    <ds:schemaRef ds:uri="6e0e227d-66a9-4839-ac63-1359af84a10b"/>
    <ds:schemaRef ds:uri="8ce2d35f-2ec9-40a5-ba4a-a6f38d28eb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552</Words>
  <Application>Microsoft Office PowerPoint</Application>
  <PresentationFormat>On-screen Show (4:3)</PresentationFormat>
  <Paragraphs>74</Paragraphs>
  <Slides>24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office theme</vt:lpstr>
      <vt:lpstr>Enabling Connections: How You Can Build &amp; Sustain Relationships with Elected Officials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Testify</vt:lpstr>
      <vt:lpstr>PowerPoint Presentation</vt:lpstr>
      <vt:lpstr>PowerPoint Presentation</vt:lpstr>
      <vt:lpstr>More Samples</vt:lpstr>
      <vt:lpstr>Training to Advocate Through Storytelling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Stories</vt:lpstr>
      <vt:lpstr>Our Stories Event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alecia talbott</dc:creator>
  <cp:lastModifiedBy>Jawanda Mast</cp:lastModifiedBy>
  <cp:revision>35</cp:revision>
  <dcterms:created xsi:type="dcterms:W3CDTF">2025-06-25T19:09:38Z</dcterms:created>
  <dcterms:modified xsi:type="dcterms:W3CDTF">2025-07-11T00:33:17Z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0x0101006D838A97BBDDA64BAFE926C1E1FD1678</vt:lpwstr>
  </property>
</Properties>
</file>