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4"/>
  </p:sldMasterIdLst>
  <p:notesMasterIdLst>
    <p:notesMasterId r:id="rId42"/>
  </p:notesMasterIdLst>
  <p:sldIdLst>
    <p:sldId id="733" r:id="rId5"/>
    <p:sldId id="1005" r:id="rId6"/>
    <p:sldId id="863" r:id="rId7"/>
    <p:sldId id="982" r:id="rId8"/>
    <p:sldId id="864" r:id="rId9"/>
    <p:sldId id="981" r:id="rId10"/>
    <p:sldId id="868" r:id="rId11"/>
    <p:sldId id="998" r:id="rId12"/>
    <p:sldId id="993" r:id="rId13"/>
    <p:sldId id="739" r:id="rId14"/>
    <p:sldId id="977" r:id="rId15"/>
    <p:sldId id="737" r:id="rId16"/>
    <p:sldId id="740" r:id="rId17"/>
    <p:sldId id="991" r:id="rId18"/>
    <p:sldId id="1007" r:id="rId19"/>
    <p:sldId id="735" r:id="rId20"/>
    <p:sldId id="736" r:id="rId21"/>
    <p:sldId id="995" r:id="rId22"/>
    <p:sldId id="1008" r:id="rId23"/>
    <p:sldId id="1009" r:id="rId24"/>
    <p:sldId id="1010" r:id="rId25"/>
    <p:sldId id="1011" r:id="rId26"/>
    <p:sldId id="1012" r:id="rId27"/>
    <p:sldId id="1013" r:id="rId28"/>
    <p:sldId id="1014" r:id="rId29"/>
    <p:sldId id="1015" r:id="rId30"/>
    <p:sldId id="1016" r:id="rId31"/>
    <p:sldId id="1017" r:id="rId32"/>
    <p:sldId id="1018" r:id="rId33"/>
    <p:sldId id="1019" r:id="rId34"/>
    <p:sldId id="1020" r:id="rId35"/>
    <p:sldId id="1021" r:id="rId36"/>
    <p:sldId id="1022" r:id="rId37"/>
    <p:sldId id="1023" r:id="rId38"/>
    <p:sldId id="1038" r:id="rId39"/>
    <p:sldId id="1039" r:id="rId40"/>
    <p:sldId id="1003" r:id="rId4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2" roundtripDataSignature="AMtx7mi6DCiMiG9AUzyXGOkTpQlSx5YN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00"/>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80C54-074C-460B-9698-B261E0E1C227}" v="3" dt="2025-07-20T18:20:01.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634" y="77"/>
      </p:cViewPr>
      <p:guideLst>
        <p:guide orient="horz" pos="216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64"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wanda Mast" userId="S::jawanda@ndsccenter.org::56f52c84-0acd-42da-bf55-b0894ba743ee" providerId="AD" clId="Web-{6C5C8B8E-09E9-799B-4936-77E85BBA409D}"/>
    <pc:docChg chg="delSld">
      <pc:chgData name="Jawanda Mast" userId="S::jawanda@ndsccenter.org::56f52c84-0acd-42da-bf55-b0894ba743ee" providerId="AD" clId="Web-{6C5C8B8E-09E9-799B-4936-77E85BBA409D}" dt="2025-07-17T13:13:54.781" v="0"/>
      <pc:docMkLst>
        <pc:docMk/>
      </pc:docMkLst>
      <pc:sldChg chg="del">
        <pc:chgData name="Jawanda Mast" userId="S::jawanda@ndsccenter.org::56f52c84-0acd-42da-bf55-b0894ba743ee" providerId="AD" clId="Web-{6C5C8B8E-09E9-799B-4936-77E85BBA409D}" dt="2025-07-17T13:13:54.781" v="0"/>
        <pc:sldMkLst>
          <pc:docMk/>
          <pc:sldMk cId="3656074509" sldId="1006"/>
        </pc:sldMkLst>
      </pc:sldChg>
    </pc:docChg>
  </pc:docChgLst>
  <pc:docChgLst>
    <pc:chgData name="Jawanda Mast" userId="56f52c84-0acd-42da-bf55-b0894ba743ee" providerId="ADAL" clId="{4C90A63E-2F85-469F-9CBF-CC018A63189E}"/>
    <pc:docChg chg="custSel modSld">
      <pc:chgData name="Jawanda Mast" userId="56f52c84-0acd-42da-bf55-b0894ba743ee" providerId="ADAL" clId="{4C90A63E-2F85-469F-9CBF-CC018A63189E}" dt="2025-06-13T20:25:34.100" v="34" actId="20577"/>
      <pc:docMkLst>
        <pc:docMk/>
      </pc:docMkLst>
      <pc:sldChg chg="modSp mod">
        <pc:chgData name="Jawanda Mast" userId="56f52c84-0acd-42da-bf55-b0894ba743ee" providerId="ADAL" clId="{4C90A63E-2F85-469F-9CBF-CC018A63189E}" dt="2025-06-13T20:25:34.100" v="34" actId="20577"/>
        <pc:sldMkLst>
          <pc:docMk/>
          <pc:sldMk cId="1176472065" sldId="733"/>
        </pc:sldMkLst>
      </pc:sldChg>
    </pc:docChg>
  </pc:docChgLst>
  <pc:docChgLst>
    <pc:chgData name="Leah Jose" userId="S::leah@ndsccenter.org::025e01aa-dd08-4cf6-a6f6-d3fb306d4856" providerId="AD" clId="Web-{8C74C90B-CAAF-3231-A626-55C88C357731}"/>
    <pc:docChg chg="delSld">
      <pc:chgData name="Leah Jose" userId="S::leah@ndsccenter.org::025e01aa-dd08-4cf6-a6f6-d3fb306d4856" providerId="AD" clId="Web-{8C74C90B-CAAF-3231-A626-55C88C357731}" dt="2025-07-02T14:14:42.965" v="0"/>
      <pc:docMkLst>
        <pc:docMk/>
      </pc:docMkLst>
      <pc:sldChg chg="del">
        <pc:chgData name="Leah Jose" userId="S::leah@ndsccenter.org::025e01aa-dd08-4cf6-a6f6-d3fb306d4856" providerId="AD" clId="Web-{8C74C90B-CAAF-3231-A626-55C88C357731}" dt="2025-07-02T14:14:42.965" v="0"/>
        <pc:sldMkLst>
          <pc:docMk/>
          <pc:sldMk cId="2584812678" sldId="992"/>
        </pc:sldMkLst>
      </pc:sldChg>
    </pc:docChg>
  </pc:docChgLst>
  <pc:docChgLst>
    <pc:chgData name="Leah Jose" userId="S::leah@ndsccenter.org::025e01aa-dd08-4cf6-a6f6-d3fb306d4856" providerId="AD" clId="Web-{FFF48E07-969F-B9E0-E47F-381827B5379F}"/>
    <pc:docChg chg="modSld">
      <pc:chgData name="Leah Jose" userId="S::leah@ndsccenter.org::025e01aa-dd08-4cf6-a6f6-d3fb306d4856" providerId="AD" clId="Web-{FFF48E07-969F-B9E0-E47F-381827B5379F}" dt="2025-06-11T01:50:31.015" v="10" actId="20577"/>
      <pc:docMkLst>
        <pc:docMk/>
      </pc:docMkLst>
      <pc:sldChg chg="modSp">
        <pc:chgData name="Leah Jose" userId="S::leah@ndsccenter.org::025e01aa-dd08-4cf6-a6f6-d3fb306d4856" providerId="AD" clId="Web-{FFF48E07-969F-B9E0-E47F-381827B5379F}" dt="2025-06-11T01:45:18.077" v="0" actId="1076"/>
        <pc:sldMkLst>
          <pc:docMk/>
          <pc:sldMk cId="36565871" sldId="258"/>
        </pc:sldMkLst>
      </pc:sldChg>
      <pc:sldChg chg="addSp delSp modSp mod setBg setClrOvrMap">
        <pc:chgData name="Leah Jose" userId="S::leah@ndsccenter.org::025e01aa-dd08-4cf6-a6f6-d3fb306d4856" providerId="AD" clId="Web-{FFF48E07-969F-B9E0-E47F-381827B5379F}" dt="2025-06-11T01:49:43.546" v="6"/>
        <pc:sldMkLst>
          <pc:docMk/>
          <pc:sldMk cId="0" sldId="503"/>
        </pc:sldMkLst>
      </pc:sldChg>
      <pc:sldChg chg="addSp delSp modSp mod setBg setClrOvrMap">
        <pc:chgData name="Leah Jose" userId="S::leah@ndsccenter.org::025e01aa-dd08-4cf6-a6f6-d3fb306d4856" providerId="AD" clId="Web-{FFF48E07-969F-B9E0-E47F-381827B5379F}" dt="2025-06-11T01:50:31.015" v="10" actId="20577"/>
        <pc:sldMkLst>
          <pc:docMk/>
          <pc:sldMk cId="1906181251" sldId="738"/>
        </pc:sldMkLst>
      </pc:sldChg>
      <pc:sldChg chg="addSp delSp modSp">
        <pc:chgData name="Leah Jose" userId="S::leah@ndsccenter.org::025e01aa-dd08-4cf6-a6f6-d3fb306d4856" providerId="AD" clId="Web-{FFF48E07-969F-B9E0-E47F-381827B5379F}" dt="2025-06-11T01:48:46.170" v="5" actId="20577"/>
        <pc:sldMkLst>
          <pc:docMk/>
          <pc:sldMk cId="3642308361" sldId="742"/>
        </pc:sldMkLst>
      </pc:sldChg>
    </pc:docChg>
  </pc:docChgLst>
  <pc:docChgLst>
    <pc:chgData name="Jawanda Mast" userId="56f52c84-0acd-42da-bf55-b0894ba743ee" providerId="ADAL" clId="{83173735-9771-4B14-BC99-8395B4F0E88F}"/>
    <pc:docChg chg="undo custSel addSld delSld modSld sldOrd">
      <pc:chgData name="Jawanda Mast" userId="56f52c84-0acd-42da-bf55-b0894ba743ee" providerId="ADAL" clId="{83173735-9771-4B14-BC99-8395B4F0E88F}" dt="2025-07-02T19:27:56.204" v="2262" actId="26606"/>
      <pc:docMkLst>
        <pc:docMk/>
      </pc:docMkLst>
      <pc:sldChg chg="modSp del mod ord">
        <pc:chgData name="Jawanda Mast" userId="56f52c84-0acd-42da-bf55-b0894ba743ee" providerId="ADAL" clId="{83173735-9771-4B14-BC99-8395B4F0E88F}" dt="2025-06-26T12:59:38.210" v="1688" actId="47"/>
        <pc:sldMkLst>
          <pc:docMk/>
          <pc:sldMk cId="36565871" sldId="258"/>
        </pc:sldMkLst>
      </pc:sldChg>
      <pc:sldChg chg="modSp del mod ord">
        <pc:chgData name="Jawanda Mast" userId="56f52c84-0acd-42da-bf55-b0894ba743ee" providerId="ADAL" clId="{83173735-9771-4B14-BC99-8395B4F0E88F}" dt="2025-06-26T13:06:25.398" v="1737" actId="47"/>
        <pc:sldMkLst>
          <pc:docMk/>
          <pc:sldMk cId="0" sldId="260"/>
        </pc:sldMkLst>
      </pc:sldChg>
      <pc:sldChg chg="del">
        <pc:chgData name="Jawanda Mast" userId="56f52c84-0acd-42da-bf55-b0894ba743ee" providerId="ADAL" clId="{83173735-9771-4B14-BC99-8395B4F0E88F}" dt="2025-06-20T17:07:04.163" v="79" actId="47"/>
        <pc:sldMkLst>
          <pc:docMk/>
          <pc:sldMk cId="4047513742" sldId="266"/>
        </pc:sldMkLst>
      </pc:sldChg>
      <pc:sldChg chg="delSp add setBg delDesignElem">
        <pc:chgData name="Jawanda Mast" userId="56f52c84-0acd-42da-bf55-b0894ba743ee" providerId="ADAL" clId="{83173735-9771-4B14-BC99-8395B4F0E88F}" dt="2025-06-26T13:25:27.833" v="1781"/>
        <pc:sldMkLst>
          <pc:docMk/>
          <pc:sldMk cId="1443824321" sldId="293"/>
        </pc:sldMkLst>
      </pc:sldChg>
      <pc:sldChg chg="addSp delSp modSp add del mod setBg delDesignElem">
        <pc:chgData name="Jawanda Mast" userId="56f52c84-0acd-42da-bf55-b0894ba743ee" providerId="ADAL" clId="{83173735-9771-4B14-BC99-8395B4F0E88F}" dt="2025-06-26T13:26:19.304" v="1785" actId="26606"/>
        <pc:sldMkLst>
          <pc:docMk/>
          <pc:sldMk cId="2063211556" sldId="310"/>
        </pc:sldMkLst>
        <pc:spChg chg="mod">
          <ac:chgData name="Jawanda Mast" userId="56f52c84-0acd-42da-bf55-b0894ba743ee" providerId="ADAL" clId="{83173735-9771-4B14-BC99-8395B4F0E88F}" dt="2025-06-26T13:26:19.304" v="1785" actId="26606"/>
          <ac:spMkLst>
            <pc:docMk/>
            <pc:sldMk cId="2063211556" sldId="310"/>
            <ac:spMk id="2" creationId="{00000000-0000-0000-0000-000000000000}"/>
          </ac:spMkLst>
        </pc:spChg>
        <pc:spChg chg="mod">
          <ac:chgData name="Jawanda Mast" userId="56f52c84-0acd-42da-bf55-b0894ba743ee" providerId="ADAL" clId="{83173735-9771-4B14-BC99-8395B4F0E88F}" dt="2025-06-26T13:26:19.304" v="1785" actId="26606"/>
          <ac:spMkLst>
            <pc:docMk/>
            <pc:sldMk cId="2063211556" sldId="310"/>
            <ac:spMk id="3" creationId="{00000000-0000-0000-0000-000000000000}"/>
          </ac:spMkLst>
        </pc:spChg>
        <pc:spChg chg="add">
          <ac:chgData name="Jawanda Mast" userId="56f52c84-0acd-42da-bf55-b0894ba743ee" providerId="ADAL" clId="{83173735-9771-4B14-BC99-8395B4F0E88F}" dt="2025-06-26T13:26:19.304" v="1785" actId="26606"/>
          <ac:spMkLst>
            <pc:docMk/>
            <pc:sldMk cId="2063211556" sldId="310"/>
            <ac:spMk id="12" creationId="{12609869-9E80-471B-A487-A53288E0E791}"/>
          </ac:spMkLst>
        </pc:spChg>
        <pc:spChg chg="add">
          <ac:chgData name="Jawanda Mast" userId="56f52c84-0acd-42da-bf55-b0894ba743ee" providerId="ADAL" clId="{83173735-9771-4B14-BC99-8395B4F0E88F}" dt="2025-06-26T13:26:19.304" v="1785" actId="26606"/>
          <ac:spMkLst>
            <pc:docMk/>
            <pc:sldMk cId="2063211556" sldId="310"/>
            <ac:spMk id="14" creationId="{7004738A-9D34-43E8-97D2-CA0EED4F8BE0}"/>
          </ac:spMkLst>
        </pc:spChg>
        <pc:spChg chg="add">
          <ac:chgData name="Jawanda Mast" userId="56f52c84-0acd-42da-bf55-b0894ba743ee" providerId="ADAL" clId="{83173735-9771-4B14-BC99-8395B4F0E88F}" dt="2025-06-26T13:26:19.304" v="1785" actId="26606"/>
          <ac:spMkLst>
            <pc:docMk/>
            <pc:sldMk cId="2063211556" sldId="310"/>
            <ac:spMk id="16" creationId="{B8B8D07F-F13E-443E-BA68-2D26672D76B9}"/>
          </ac:spMkLst>
        </pc:spChg>
        <pc:spChg chg="add">
          <ac:chgData name="Jawanda Mast" userId="56f52c84-0acd-42da-bf55-b0894ba743ee" providerId="ADAL" clId="{83173735-9771-4B14-BC99-8395B4F0E88F}" dt="2025-06-26T13:26:19.304" v="1785" actId="26606"/>
          <ac:spMkLst>
            <pc:docMk/>
            <pc:sldMk cId="2063211556" sldId="310"/>
            <ac:spMk id="18" creationId="{2813A4FA-24A5-41ED-A534-3807D1B2F344}"/>
          </ac:spMkLst>
        </pc:spChg>
        <pc:spChg chg="add">
          <ac:chgData name="Jawanda Mast" userId="56f52c84-0acd-42da-bf55-b0894ba743ee" providerId="ADAL" clId="{83173735-9771-4B14-BC99-8395B4F0E88F}" dt="2025-06-26T13:26:19.304" v="1785" actId="26606"/>
          <ac:spMkLst>
            <pc:docMk/>
            <pc:sldMk cId="2063211556" sldId="310"/>
            <ac:spMk id="20" creationId="{C3944F27-CA70-4E84-A51A-E6BF89558979}"/>
          </ac:spMkLst>
        </pc:spChg>
        <pc:picChg chg="mod">
          <ac:chgData name="Jawanda Mast" userId="56f52c84-0acd-42da-bf55-b0894ba743ee" providerId="ADAL" clId="{83173735-9771-4B14-BC99-8395B4F0E88F}" dt="2025-06-26T13:26:19.304" v="1785" actId="26606"/>
          <ac:picMkLst>
            <pc:docMk/>
            <pc:sldMk cId="2063211556" sldId="310"/>
            <ac:picMk id="7" creationId="{5ADF444F-BCAC-AD36-9BC5-918DE53C63EA}"/>
          </ac:picMkLst>
        </pc:picChg>
      </pc:sldChg>
      <pc:sldChg chg="del">
        <pc:chgData name="Jawanda Mast" userId="56f52c84-0acd-42da-bf55-b0894ba743ee" providerId="ADAL" clId="{83173735-9771-4B14-BC99-8395B4F0E88F}" dt="2025-06-20T17:06:38.754" v="78" actId="47"/>
        <pc:sldMkLst>
          <pc:docMk/>
          <pc:sldMk cId="2043116914" sldId="334"/>
        </pc:sldMkLst>
      </pc:sldChg>
      <pc:sldChg chg="del">
        <pc:chgData name="Jawanda Mast" userId="56f52c84-0acd-42da-bf55-b0894ba743ee" providerId="ADAL" clId="{83173735-9771-4B14-BC99-8395B4F0E88F}" dt="2025-06-20T17:07:04.163" v="79" actId="47"/>
        <pc:sldMkLst>
          <pc:docMk/>
          <pc:sldMk cId="731597841" sldId="376"/>
        </pc:sldMkLst>
      </pc:sldChg>
      <pc:sldChg chg="del">
        <pc:chgData name="Jawanda Mast" userId="56f52c84-0acd-42da-bf55-b0894ba743ee" providerId="ADAL" clId="{83173735-9771-4B14-BC99-8395B4F0E88F}" dt="2025-06-25T15:36:59.737" v="1018" actId="47"/>
        <pc:sldMkLst>
          <pc:docMk/>
          <pc:sldMk cId="0" sldId="503"/>
        </pc:sldMkLst>
      </pc:sldChg>
      <pc:sldChg chg="del">
        <pc:chgData name="Jawanda Mast" userId="56f52c84-0acd-42da-bf55-b0894ba743ee" providerId="ADAL" clId="{83173735-9771-4B14-BC99-8395B4F0E88F}" dt="2025-06-20T17:07:04.163" v="79" actId="47"/>
        <pc:sldMkLst>
          <pc:docMk/>
          <pc:sldMk cId="398657983" sldId="589"/>
        </pc:sldMkLst>
      </pc:sldChg>
      <pc:sldChg chg="add del setBg">
        <pc:chgData name="Jawanda Mast" userId="56f52c84-0acd-42da-bf55-b0894ba743ee" providerId="ADAL" clId="{83173735-9771-4B14-BC99-8395B4F0E88F}" dt="2025-06-26T13:25:27.833" v="1781"/>
        <pc:sldMkLst>
          <pc:docMk/>
          <pc:sldMk cId="3479858693" sldId="699"/>
        </pc:sldMkLst>
      </pc:sldChg>
      <pc:sldChg chg="del">
        <pc:chgData name="Jawanda Mast" userId="56f52c84-0acd-42da-bf55-b0894ba743ee" providerId="ADAL" clId="{83173735-9771-4B14-BC99-8395B4F0E88F}" dt="2025-06-20T17:07:04.163" v="79" actId="47"/>
        <pc:sldMkLst>
          <pc:docMk/>
          <pc:sldMk cId="223717719" sldId="710"/>
        </pc:sldMkLst>
      </pc:sldChg>
      <pc:sldChg chg="addSp delSp modSp add del mod setBg delDesignElem">
        <pc:chgData name="Jawanda Mast" userId="56f52c84-0acd-42da-bf55-b0894ba743ee" providerId="ADAL" clId="{83173735-9771-4B14-BC99-8395B4F0E88F}" dt="2025-06-26T13:29:57.679" v="1790" actId="26606"/>
        <pc:sldMkLst>
          <pc:docMk/>
          <pc:sldMk cId="2226689601" sldId="711"/>
        </pc:sldMkLst>
        <pc:spChg chg="mod">
          <ac:chgData name="Jawanda Mast" userId="56f52c84-0acd-42da-bf55-b0894ba743ee" providerId="ADAL" clId="{83173735-9771-4B14-BC99-8395B4F0E88F}" dt="2025-06-26T13:29:57.679" v="1790" actId="26606"/>
          <ac:spMkLst>
            <pc:docMk/>
            <pc:sldMk cId="2226689601" sldId="711"/>
            <ac:spMk id="187" creationId="{00000000-0000-0000-0000-000000000000}"/>
          </ac:spMkLst>
        </pc:spChg>
        <pc:spChg chg="mod">
          <ac:chgData name="Jawanda Mast" userId="56f52c84-0acd-42da-bf55-b0894ba743ee" providerId="ADAL" clId="{83173735-9771-4B14-BC99-8395B4F0E88F}" dt="2025-06-26T13:29:57.679" v="1790" actId="26606"/>
          <ac:spMkLst>
            <pc:docMk/>
            <pc:sldMk cId="2226689601" sldId="711"/>
            <ac:spMk id="188" creationId="{00000000-0000-0000-0000-000000000000}"/>
          </ac:spMkLst>
        </pc:spChg>
        <pc:spChg chg="add">
          <ac:chgData name="Jawanda Mast" userId="56f52c84-0acd-42da-bf55-b0894ba743ee" providerId="ADAL" clId="{83173735-9771-4B14-BC99-8395B4F0E88F}" dt="2025-06-26T13:29:57.679" v="1790" actId="26606"/>
          <ac:spMkLst>
            <pc:docMk/>
            <pc:sldMk cId="2226689601" sldId="711"/>
            <ac:spMk id="190" creationId="{AC17DE74-01C9-4859-B65A-85CF999E8580}"/>
          </ac:spMkLst>
        </pc:spChg>
        <pc:spChg chg="add">
          <ac:chgData name="Jawanda Mast" userId="56f52c84-0acd-42da-bf55-b0894ba743ee" providerId="ADAL" clId="{83173735-9771-4B14-BC99-8395B4F0E88F}" dt="2025-06-26T13:29:57.679" v="1790" actId="26606"/>
          <ac:spMkLst>
            <pc:docMk/>
            <pc:sldMk cId="2226689601" sldId="711"/>
            <ac:spMk id="191" creationId="{068C0432-0E90-4CC1-8CD3-D44A90DF07EF}"/>
          </ac:spMkLst>
        </pc:spChg>
      </pc:sldChg>
      <pc:sldChg chg="delSp add del setBg delDesignElem">
        <pc:chgData name="Jawanda Mast" userId="56f52c84-0acd-42da-bf55-b0894ba743ee" providerId="ADAL" clId="{83173735-9771-4B14-BC99-8395B4F0E88F}" dt="2025-06-26T13:25:27.833" v="1781"/>
        <pc:sldMkLst>
          <pc:docMk/>
          <pc:sldMk cId="4268167714" sldId="712"/>
        </pc:sldMkLst>
      </pc:sldChg>
      <pc:sldChg chg="addSp modSp add del mod setBg">
        <pc:chgData name="Jawanda Mast" userId="56f52c84-0acd-42da-bf55-b0894ba743ee" providerId="ADAL" clId="{83173735-9771-4B14-BC99-8395B4F0E88F}" dt="2025-06-26T13:35:40.482" v="1792" actId="26606"/>
        <pc:sldMkLst>
          <pc:docMk/>
          <pc:sldMk cId="1115557002" sldId="713"/>
        </pc:sldMkLst>
        <pc:spChg chg="mod">
          <ac:chgData name="Jawanda Mast" userId="56f52c84-0acd-42da-bf55-b0894ba743ee" providerId="ADAL" clId="{83173735-9771-4B14-BC99-8395B4F0E88F}" dt="2025-06-26T13:35:40.482" v="1792" actId="26606"/>
          <ac:spMkLst>
            <pc:docMk/>
            <pc:sldMk cId="1115557002" sldId="713"/>
            <ac:spMk id="2" creationId="{D597A2BC-D23D-4CA5-A789-2CAEE95A039A}"/>
          </ac:spMkLst>
        </pc:spChg>
        <pc:spChg chg="ord">
          <ac:chgData name="Jawanda Mast" userId="56f52c84-0acd-42da-bf55-b0894ba743ee" providerId="ADAL" clId="{83173735-9771-4B14-BC99-8395B4F0E88F}" dt="2025-06-26T13:35:40.482" v="1792" actId="26606"/>
          <ac:spMkLst>
            <pc:docMk/>
            <pc:sldMk cId="1115557002" sldId="713"/>
            <ac:spMk id="18" creationId="{F99DE962-F0B8-4147-A410-8AA998049736}"/>
          </ac:spMkLst>
        </pc:spChg>
        <pc:spChg chg="add">
          <ac:chgData name="Jawanda Mast" userId="56f52c84-0acd-42da-bf55-b0894ba743ee" providerId="ADAL" clId="{83173735-9771-4B14-BC99-8395B4F0E88F}" dt="2025-06-26T13:35:40.482" v="1792" actId="26606"/>
          <ac:spMkLst>
            <pc:docMk/>
            <pc:sldMk cId="1115557002" sldId="713"/>
            <ac:spMk id="23" creationId="{346163D3-B666-4446-84C6-9902EB936B6E}"/>
          </ac:spMkLst>
        </pc:spChg>
        <pc:spChg chg="add">
          <ac:chgData name="Jawanda Mast" userId="56f52c84-0acd-42da-bf55-b0894ba743ee" providerId="ADAL" clId="{83173735-9771-4B14-BC99-8395B4F0E88F}" dt="2025-06-26T13:35:40.482" v="1792" actId="26606"/>
          <ac:spMkLst>
            <pc:docMk/>
            <pc:sldMk cId="1115557002" sldId="713"/>
            <ac:spMk id="29" creationId="{04357C93-F0CB-4A1C-8F77-4E9063789819}"/>
          </ac:spMkLst>
        </pc:spChg>
        <pc:grpChg chg="add">
          <ac:chgData name="Jawanda Mast" userId="56f52c84-0acd-42da-bf55-b0894ba743ee" providerId="ADAL" clId="{83173735-9771-4B14-BC99-8395B4F0E88F}" dt="2025-06-26T13:35:40.482" v="1792" actId="26606"/>
          <ac:grpSpMkLst>
            <pc:docMk/>
            <pc:sldMk cId="1115557002" sldId="713"/>
            <ac:grpSpMk id="25" creationId="{3AF6A671-C637-4547-85F4-51B6D1881399}"/>
          </ac:grpSpMkLst>
        </pc:grpChg>
      </pc:sldChg>
      <pc:sldChg chg="modSp add del mod">
        <pc:chgData name="Jawanda Mast" userId="56f52c84-0acd-42da-bf55-b0894ba743ee" providerId="ADAL" clId="{83173735-9771-4B14-BC99-8395B4F0E88F}" dt="2025-06-26T13:25:28.113" v="1783" actId="27636"/>
        <pc:sldMkLst>
          <pc:docMk/>
          <pc:sldMk cId="1287155533" sldId="718"/>
        </pc:sldMkLst>
        <pc:spChg chg="mod">
          <ac:chgData name="Jawanda Mast" userId="56f52c84-0acd-42da-bf55-b0894ba743ee" providerId="ADAL" clId="{83173735-9771-4B14-BC99-8395B4F0E88F}" dt="2025-06-26T13:25:28.113" v="1783" actId="27636"/>
          <ac:spMkLst>
            <pc:docMk/>
            <pc:sldMk cId="1287155533" sldId="718"/>
            <ac:spMk id="6" creationId="{20F2A44C-4F3B-E23C-0931-22430879FFA6}"/>
          </ac:spMkLst>
        </pc:spChg>
        <pc:spChg chg="mod">
          <ac:chgData name="Jawanda Mast" userId="56f52c84-0acd-42da-bf55-b0894ba743ee" providerId="ADAL" clId="{83173735-9771-4B14-BC99-8395B4F0E88F}" dt="2025-06-26T13:25:28.108" v="1782" actId="27636"/>
          <ac:spMkLst>
            <pc:docMk/>
            <pc:sldMk cId="1287155533" sldId="718"/>
            <ac:spMk id="15" creationId="{936DA0EE-DC12-7A00-B4A4-E9A8897FF10C}"/>
          </ac:spMkLst>
        </pc:spChg>
      </pc:sldChg>
      <pc:sldChg chg="del">
        <pc:chgData name="Jawanda Mast" userId="56f52c84-0acd-42da-bf55-b0894ba743ee" providerId="ADAL" clId="{83173735-9771-4B14-BC99-8395B4F0E88F}" dt="2025-06-20T17:07:04.163" v="79" actId="47"/>
        <pc:sldMkLst>
          <pc:docMk/>
          <pc:sldMk cId="651469898" sldId="719"/>
        </pc:sldMkLst>
      </pc:sldChg>
      <pc:sldChg chg="delSp add del setBg delDesignElem">
        <pc:chgData name="Jawanda Mast" userId="56f52c84-0acd-42da-bf55-b0894ba743ee" providerId="ADAL" clId="{83173735-9771-4B14-BC99-8395B4F0E88F}" dt="2025-06-26T13:25:27.833" v="1781"/>
        <pc:sldMkLst>
          <pc:docMk/>
          <pc:sldMk cId="3569115944" sldId="721"/>
        </pc:sldMkLst>
      </pc:sldChg>
      <pc:sldChg chg="del">
        <pc:chgData name="Jawanda Mast" userId="56f52c84-0acd-42da-bf55-b0894ba743ee" providerId="ADAL" clId="{83173735-9771-4B14-BC99-8395B4F0E88F}" dt="2025-06-20T17:07:04.163" v="79" actId="47"/>
        <pc:sldMkLst>
          <pc:docMk/>
          <pc:sldMk cId="3892302983" sldId="722"/>
        </pc:sldMkLst>
      </pc:sldChg>
      <pc:sldChg chg="del">
        <pc:chgData name="Jawanda Mast" userId="56f52c84-0acd-42da-bf55-b0894ba743ee" providerId="ADAL" clId="{83173735-9771-4B14-BC99-8395B4F0E88F}" dt="2025-06-20T17:07:04.163" v="79" actId="47"/>
        <pc:sldMkLst>
          <pc:docMk/>
          <pc:sldMk cId="1897841051" sldId="723"/>
        </pc:sldMkLst>
      </pc:sldChg>
      <pc:sldChg chg="del">
        <pc:chgData name="Jawanda Mast" userId="56f52c84-0acd-42da-bf55-b0894ba743ee" providerId="ADAL" clId="{83173735-9771-4B14-BC99-8395B4F0E88F}" dt="2025-06-20T17:07:04.163" v="79" actId="47"/>
        <pc:sldMkLst>
          <pc:docMk/>
          <pc:sldMk cId="179382561" sldId="724"/>
        </pc:sldMkLst>
      </pc:sldChg>
      <pc:sldChg chg="addSp delSp modSp add mod setBg delDesignElem">
        <pc:chgData name="Jawanda Mast" userId="56f52c84-0acd-42da-bf55-b0894ba743ee" providerId="ADAL" clId="{83173735-9771-4B14-BC99-8395B4F0E88F}" dt="2025-06-26T13:27:29.513" v="1786" actId="26606"/>
        <pc:sldMkLst>
          <pc:docMk/>
          <pc:sldMk cId="3450886229" sldId="726"/>
        </pc:sldMkLst>
        <pc:spChg chg="mod">
          <ac:chgData name="Jawanda Mast" userId="56f52c84-0acd-42da-bf55-b0894ba743ee" providerId="ADAL" clId="{83173735-9771-4B14-BC99-8395B4F0E88F}" dt="2025-06-26T13:27:29.513" v="1786" actId="26606"/>
          <ac:spMkLst>
            <pc:docMk/>
            <pc:sldMk cId="3450886229" sldId="726"/>
            <ac:spMk id="2" creationId="{61502BA6-89C5-11AC-47F4-EED24564F1EC}"/>
          </ac:spMkLst>
        </pc:spChg>
        <pc:spChg chg="mod">
          <ac:chgData name="Jawanda Mast" userId="56f52c84-0acd-42da-bf55-b0894ba743ee" providerId="ADAL" clId="{83173735-9771-4B14-BC99-8395B4F0E88F}" dt="2025-06-26T13:27:29.513" v="1786" actId="26606"/>
          <ac:spMkLst>
            <pc:docMk/>
            <pc:sldMk cId="3450886229" sldId="726"/>
            <ac:spMk id="3" creationId="{49E2F727-C77D-4755-D0F4-2547483E9D12}"/>
          </ac:spMkLst>
        </pc:spChg>
        <pc:spChg chg="add">
          <ac:chgData name="Jawanda Mast" userId="56f52c84-0acd-42da-bf55-b0894ba743ee" providerId="ADAL" clId="{83173735-9771-4B14-BC99-8395B4F0E88F}" dt="2025-06-26T13:27:29.513" v="1786" actId="26606"/>
          <ac:spMkLst>
            <pc:docMk/>
            <pc:sldMk cId="3450886229" sldId="726"/>
            <ac:spMk id="7" creationId="{8F90786E-B72D-4C32-BDCE-A170B007822D}"/>
          </ac:spMkLst>
        </pc:spChg>
        <pc:spChg chg="add">
          <ac:chgData name="Jawanda Mast" userId="56f52c84-0acd-42da-bf55-b0894ba743ee" providerId="ADAL" clId="{83173735-9771-4B14-BC99-8395B4F0E88F}" dt="2025-06-26T13:27:29.513" v="1786" actId="26606"/>
          <ac:spMkLst>
            <pc:docMk/>
            <pc:sldMk cId="3450886229" sldId="726"/>
            <ac:spMk id="12" creationId="{5E46F2E7-848F-4A6C-A098-4764FDEA771A}"/>
          </ac:spMkLst>
        </pc:spChg>
        <pc:picChg chg="mod">
          <ac:chgData name="Jawanda Mast" userId="56f52c84-0acd-42da-bf55-b0894ba743ee" providerId="ADAL" clId="{83173735-9771-4B14-BC99-8395B4F0E88F}" dt="2025-06-26T13:27:29.513" v="1786" actId="26606"/>
          <ac:picMkLst>
            <pc:docMk/>
            <pc:sldMk cId="3450886229" sldId="726"/>
            <ac:picMk id="5" creationId="{E0292BB6-40D2-6FFC-0B46-5E071FA880B6}"/>
          </ac:picMkLst>
        </pc:picChg>
      </pc:sldChg>
      <pc:sldChg chg="delSp add setBg delDesignElem">
        <pc:chgData name="Jawanda Mast" userId="56f52c84-0acd-42da-bf55-b0894ba743ee" providerId="ADAL" clId="{83173735-9771-4B14-BC99-8395B4F0E88F}" dt="2025-06-26T13:25:27.833" v="1781"/>
        <pc:sldMkLst>
          <pc:docMk/>
          <pc:sldMk cId="1993581457" sldId="727"/>
        </pc:sldMkLst>
      </pc:sldChg>
      <pc:sldChg chg="addSp delSp modSp add mod setBg delDesignElem">
        <pc:chgData name="Jawanda Mast" userId="56f52c84-0acd-42da-bf55-b0894ba743ee" providerId="ADAL" clId="{83173735-9771-4B14-BC99-8395B4F0E88F}" dt="2025-06-26T13:29:15.106" v="1789" actId="26606"/>
        <pc:sldMkLst>
          <pc:docMk/>
          <pc:sldMk cId="3549642720" sldId="728"/>
        </pc:sldMkLst>
        <pc:spChg chg="mod">
          <ac:chgData name="Jawanda Mast" userId="56f52c84-0acd-42da-bf55-b0894ba743ee" providerId="ADAL" clId="{83173735-9771-4B14-BC99-8395B4F0E88F}" dt="2025-06-26T13:29:15.099" v="1788" actId="26606"/>
          <ac:spMkLst>
            <pc:docMk/>
            <pc:sldMk cId="3549642720" sldId="728"/>
            <ac:spMk id="2" creationId="{D72E41BF-B816-6CEB-069E-38BA21F9B665}"/>
          </ac:spMkLst>
        </pc:spChg>
        <pc:spChg chg="mod">
          <ac:chgData name="Jawanda Mast" userId="56f52c84-0acd-42da-bf55-b0894ba743ee" providerId="ADAL" clId="{83173735-9771-4B14-BC99-8395B4F0E88F}" dt="2025-06-26T13:29:15.099" v="1788" actId="26606"/>
          <ac:spMkLst>
            <pc:docMk/>
            <pc:sldMk cId="3549642720" sldId="728"/>
            <ac:spMk id="3" creationId="{8E3BAD74-7736-A202-821A-1137BB85CCE5}"/>
          </ac:spMkLst>
        </pc:spChg>
        <pc:spChg chg="add">
          <ac:chgData name="Jawanda Mast" userId="56f52c84-0acd-42da-bf55-b0894ba743ee" providerId="ADAL" clId="{83173735-9771-4B14-BC99-8395B4F0E88F}" dt="2025-06-26T13:29:15.106" v="1789" actId="26606"/>
          <ac:spMkLst>
            <pc:docMk/>
            <pc:sldMk cId="3549642720" sldId="728"/>
            <ac:spMk id="18" creationId="{04812C46-200A-4DEB-A05E-3ED6C68C2387}"/>
          </ac:spMkLst>
        </pc:spChg>
        <pc:spChg chg="add">
          <ac:chgData name="Jawanda Mast" userId="56f52c84-0acd-42da-bf55-b0894ba743ee" providerId="ADAL" clId="{83173735-9771-4B14-BC99-8395B4F0E88F}" dt="2025-06-26T13:29:15.106" v="1789" actId="26606"/>
          <ac:spMkLst>
            <pc:docMk/>
            <pc:sldMk cId="3549642720" sldId="728"/>
            <ac:spMk id="19" creationId="{D1EA859B-E555-4109-94F3-6700E046E008}"/>
          </ac:spMkLst>
        </pc:spChg>
        <pc:picChg chg="mod ord">
          <ac:chgData name="Jawanda Mast" userId="56f52c84-0acd-42da-bf55-b0894ba743ee" providerId="ADAL" clId="{83173735-9771-4B14-BC99-8395B4F0E88F}" dt="2025-06-26T13:29:15.106" v="1789" actId="26606"/>
          <ac:picMkLst>
            <pc:docMk/>
            <pc:sldMk cId="3549642720" sldId="728"/>
            <ac:picMk id="5" creationId="{66978BCC-4868-CCA8-CD7A-287889C20127}"/>
          </ac:picMkLst>
        </pc:picChg>
      </pc:sldChg>
      <pc:sldChg chg="delSp add setBg delDesignElem">
        <pc:chgData name="Jawanda Mast" userId="56f52c84-0acd-42da-bf55-b0894ba743ee" providerId="ADAL" clId="{83173735-9771-4B14-BC99-8395B4F0E88F}" dt="2025-06-26T13:25:27.833" v="1781"/>
        <pc:sldMkLst>
          <pc:docMk/>
          <pc:sldMk cId="1016232137" sldId="729"/>
        </pc:sldMkLst>
      </pc:sldChg>
      <pc:sldChg chg="delSp add setBg delDesignElem">
        <pc:chgData name="Jawanda Mast" userId="56f52c84-0acd-42da-bf55-b0894ba743ee" providerId="ADAL" clId="{83173735-9771-4B14-BC99-8395B4F0E88F}" dt="2025-06-26T13:25:27.833" v="1781"/>
        <pc:sldMkLst>
          <pc:docMk/>
          <pc:sldMk cId="3341254139" sldId="730"/>
        </pc:sldMkLst>
      </pc:sldChg>
      <pc:sldChg chg="addSp delSp modSp mod">
        <pc:chgData name="Jawanda Mast" userId="56f52c84-0acd-42da-bf55-b0894ba743ee" providerId="ADAL" clId="{83173735-9771-4B14-BC99-8395B4F0E88F}" dt="2025-06-20T17:06:02.393" v="47" actId="1440"/>
        <pc:sldMkLst>
          <pc:docMk/>
          <pc:sldMk cId="1176472065" sldId="733"/>
        </pc:sldMkLst>
        <pc:picChg chg="add mod">
          <ac:chgData name="Jawanda Mast" userId="56f52c84-0acd-42da-bf55-b0894ba743ee" providerId="ADAL" clId="{83173735-9771-4B14-BC99-8395B4F0E88F}" dt="2025-06-20T17:06:02.393" v="47" actId="1440"/>
          <ac:picMkLst>
            <pc:docMk/>
            <pc:sldMk cId="1176472065" sldId="733"/>
            <ac:picMk id="7" creationId="{FB073B5C-83FE-3A70-7DD0-71888D361A24}"/>
          </ac:picMkLst>
        </pc:picChg>
      </pc:sldChg>
      <pc:sldChg chg="delSp add setBg delDesignElem">
        <pc:chgData name="Jawanda Mast" userId="56f52c84-0acd-42da-bf55-b0894ba743ee" providerId="ADAL" clId="{83173735-9771-4B14-BC99-8395B4F0E88F}" dt="2025-06-26T13:25:27.833" v="1781"/>
        <pc:sldMkLst>
          <pc:docMk/>
          <pc:sldMk cId="441306022" sldId="734"/>
        </pc:sldMkLst>
      </pc:sldChg>
      <pc:sldChg chg="del">
        <pc:chgData name="Jawanda Mast" userId="56f52c84-0acd-42da-bf55-b0894ba743ee" providerId="ADAL" clId="{83173735-9771-4B14-BC99-8395B4F0E88F}" dt="2025-06-25T15:36:53.082" v="1016" actId="47"/>
        <pc:sldMkLst>
          <pc:docMk/>
          <pc:sldMk cId="2366029729" sldId="734"/>
        </pc:sldMkLst>
      </pc:sldChg>
      <pc:sldChg chg="addSp delSp modSp mod">
        <pc:chgData name="Jawanda Mast" userId="56f52c84-0acd-42da-bf55-b0894ba743ee" providerId="ADAL" clId="{83173735-9771-4B14-BC99-8395B4F0E88F}" dt="2025-06-25T17:04:02.100" v="1319" actId="20577"/>
        <pc:sldMkLst>
          <pc:docMk/>
          <pc:sldMk cId="1348481308" sldId="735"/>
        </pc:sldMkLst>
        <pc:spChg chg="mod">
          <ac:chgData name="Jawanda Mast" userId="56f52c84-0acd-42da-bf55-b0894ba743ee" providerId="ADAL" clId="{83173735-9771-4B14-BC99-8395B4F0E88F}" dt="2025-06-25T17:00:12.897" v="1189" actId="26606"/>
          <ac:spMkLst>
            <pc:docMk/>
            <pc:sldMk cId="1348481308" sldId="735"/>
            <ac:spMk id="2" creationId="{00000000-0000-0000-0000-000000000000}"/>
          </ac:spMkLst>
        </pc:spChg>
        <pc:spChg chg="mod">
          <ac:chgData name="Jawanda Mast" userId="56f52c84-0acd-42da-bf55-b0894ba743ee" providerId="ADAL" clId="{83173735-9771-4B14-BC99-8395B4F0E88F}" dt="2025-06-25T17:04:02.100" v="1319" actId="20577"/>
          <ac:spMkLst>
            <pc:docMk/>
            <pc:sldMk cId="1348481308" sldId="735"/>
            <ac:spMk id="3" creationId="{00000000-0000-0000-0000-000000000000}"/>
          </ac:spMkLst>
        </pc:spChg>
        <pc:spChg chg="add">
          <ac:chgData name="Jawanda Mast" userId="56f52c84-0acd-42da-bf55-b0894ba743ee" providerId="ADAL" clId="{83173735-9771-4B14-BC99-8395B4F0E88F}" dt="2025-06-25T17:00:12.897" v="1189" actId="26606"/>
          <ac:spMkLst>
            <pc:docMk/>
            <pc:sldMk cId="1348481308" sldId="735"/>
            <ac:spMk id="41" creationId="{59A309A7-1751-4ABE-A3C1-EEC40366AD89}"/>
          </ac:spMkLst>
        </pc:spChg>
        <pc:spChg chg="add">
          <ac:chgData name="Jawanda Mast" userId="56f52c84-0acd-42da-bf55-b0894ba743ee" providerId="ADAL" clId="{83173735-9771-4B14-BC99-8395B4F0E88F}" dt="2025-06-25T17:00:12.897" v="1189" actId="26606"/>
          <ac:spMkLst>
            <pc:docMk/>
            <pc:sldMk cId="1348481308" sldId="735"/>
            <ac:spMk id="43" creationId="{967D8EB6-EAE1-4F9C-B398-83321E287204}"/>
          </ac:spMkLst>
        </pc:spChg>
        <pc:picChg chg="add mod ord">
          <ac:chgData name="Jawanda Mast" userId="56f52c84-0acd-42da-bf55-b0894ba743ee" providerId="ADAL" clId="{83173735-9771-4B14-BC99-8395B4F0E88F}" dt="2025-06-25T17:00:12.897" v="1189" actId="26606"/>
          <ac:picMkLst>
            <pc:docMk/>
            <pc:sldMk cId="1348481308" sldId="735"/>
            <ac:picMk id="29" creationId="{F5FFC982-B713-F9BC-98B6-C9123121A006}"/>
          </ac:picMkLst>
        </pc:picChg>
      </pc:sldChg>
      <pc:sldChg chg="addSp delSp modSp mod setBg">
        <pc:chgData name="Jawanda Mast" userId="56f52c84-0acd-42da-bf55-b0894ba743ee" providerId="ADAL" clId="{83173735-9771-4B14-BC99-8395B4F0E88F}" dt="2025-06-25T18:33:00.509" v="1658" actId="255"/>
        <pc:sldMkLst>
          <pc:docMk/>
          <pc:sldMk cId="3344976538" sldId="736"/>
        </pc:sldMkLst>
        <pc:spChg chg="mod">
          <ac:chgData name="Jawanda Mast" userId="56f52c84-0acd-42da-bf55-b0894ba743ee" providerId="ADAL" clId="{83173735-9771-4B14-BC99-8395B4F0E88F}" dt="2025-06-25T17:05:48.036" v="1325" actId="26606"/>
          <ac:spMkLst>
            <pc:docMk/>
            <pc:sldMk cId="3344976538" sldId="736"/>
            <ac:spMk id="4" creationId="{00000000-0000-0000-0000-000000000000}"/>
          </ac:spMkLst>
        </pc:spChg>
        <pc:spChg chg="mod">
          <ac:chgData name="Jawanda Mast" userId="56f52c84-0acd-42da-bf55-b0894ba743ee" providerId="ADAL" clId="{83173735-9771-4B14-BC99-8395B4F0E88F}" dt="2025-06-25T18:33:00.509" v="1658" actId="255"/>
          <ac:spMkLst>
            <pc:docMk/>
            <pc:sldMk cId="3344976538" sldId="736"/>
            <ac:spMk id="5" creationId="{00000000-0000-0000-0000-000000000000}"/>
          </ac:spMkLst>
        </pc:spChg>
        <pc:picChg chg="mod">
          <ac:chgData name="Jawanda Mast" userId="56f52c84-0acd-42da-bf55-b0894ba743ee" providerId="ADAL" clId="{83173735-9771-4B14-BC99-8395B4F0E88F}" dt="2025-06-25T17:49:12.403" v="1330" actId="692"/>
          <ac:picMkLst>
            <pc:docMk/>
            <pc:sldMk cId="3344976538" sldId="736"/>
            <ac:picMk id="3" creationId="{51251607-EC25-0F49-C9A3-7717B9B1305C}"/>
          </ac:picMkLst>
        </pc:picChg>
        <pc:cxnChg chg="add">
          <ac:chgData name="Jawanda Mast" userId="56f52c84-0acd-42da-bf55-b0894ba743ee" providerId="ADAL" clId="{83173735-9771-4B14-BC99-8395B4F0E88F}" dt="2025-06-25T17:05:48.036" v="1325" actId="26606"/>
          <ac:cxnSpMkLst>
            <pc:docMk/>
            <pc:sldMk cId="3344976538" sldId="736"/>
            <ac:cxnSpMk id="53" creationId="{FC23E3B9-5ABF-58B3-E2B0-E9A5DAA90037}"/>
          </ac:cxnSpMkLst>
        </pc:cxnChg>
      </pc:sldChg>
      <pc:sldChg chg="addSp delSp modSp mod ord">
        <pc:chgData name="Jawanda Mast" userId="56f52c84-0acd-42da-bf55-b0894ba743ee" providerId="ADAL" clId="{83173735-9771-4B14-BC99-8395B4F0E88F}" dt="2025-07-02T19:23:11.847" v="2172" actId="20577"/>
        <pc:sldMkLst>
          <pc:docMk/>
          <pc:sldMk cId="890056024" sldId="737"/>
        </pc:sldMkLst>
        <pc:spChg chg="mod ord">
          <ac:chgData name="Jawanda Mast" userId="56f52c84-0acd-42da-bf55-b0894ba743ee" providerId="ADAL" clId="{83173735-9771-4B14-BC99-8395B4F0E88F}" dt="2025-07-02T19:23:11.847" v="2172" actId="20577"/>
          <ac:spMkLst>
            <pc:docMk/>
            <pc:sldMk cId="890056024" sldId="737"/>
            <ac:spMk id="196" creationId="{00000000-0000-0000-0000-000000000000}"/>
          </ac:spMkLst>
        </pc:spChg>
        <pc:spChg chg="add">
          <ac:chgData name="Jawanda Mast" userId="56f52c84-0acd-42da-bf55-b0894ba743ee" providerId="ADAL" clId="{83173735-9771-4B14-BC99-8395B4F0E88F}" dt="2025-06-25T22:10:15.391" v="1682" actId="26606"/>
          <ac:spMkLst>
            <pc:docMk/>
            <pc:sldMk cId="890056024" sldId="737"/>
            <ac:spMk id="255" creationId="{0D05C9B4-B5C9-2D4D-23C9-CEE72646F923}"/>
          </ac:spMkLst>
        </pc:spChg>
        <pc:graphicFrameChg chg="mod ord modGraphic">
          <ac:chgData name="Jawanda Mast" userId="56f52c84-0acd-42da-bf55-b0894ba743ee" providerId="ADAL" clId="{83173735-9771-4B14-BC99-8395B4F0E88F}" dt="2025-06-26T13:18:34.675" v="1750" actId="14100"/>
          <ac:graphicFrameMkLst>
            <pc:docMk/>
            <pc:sldMk cId="890056024" sldId="737"/>
            <ac:graphicFrameMk id="223" creationId="{26BBBEF9-87E7-9216-C786-9F0C264BB4D0}"/>
          </ac:graphicFrameMkLst>
        </pc:graphicFrameChg>
        <pc:picChg chg="add mod">
          <ac:chgData name="Jawanda Mast" userId="56f52c84-0acd-42da-bf55-b0894ba743ee" providerId="ADAL" clId="{83173735-9771-4B14-BC99-8395B4F0E88F}" dt="2025-06-25T22:10:15.391" v="1682" actId="26606"/>
          <ac:picMkLst>
            <pc:docMk/>
            <pc:sldMk cId="890056024" sldId="737"/>
            <ac:picMk id="3" creationId="{74470EAC-5201-D4F0-9D35-E83E0C699A03}"/>
          </ac:picMkLst>
        </pc:picChg>
      </pc:sldChg>
      <pc:sldChg chg="delSp modSp del mod">
        <pc:chgData name="Jawanda Mast" userId="56f52c84-0acd-42da-bf55-b0894ba743ee" providerId="ADAL" clId="{83173735-9771-4B14-BC99-8395B4F0E88F}" dt="2025-06-25T18:21:47.442" v="1608" actId="47"/>
        <pc:sldMkLst>
          <pc:docMk/>
          <pc:sldMk cId="1906181251" sldId="738"/>
        </pc:sldMkLst>
      </pc:sldChg>
      <pc:sldChg chg="ord">
        <pc:chgData name="Jawanda Mast" userId="56f52c84-0acd-42da-bf55-b0894ba743ee" providerId="ADAL" clId="{83173735-9771-4B14-BC99-8395B4F0E88F}" dt="2025-06-25T17:04:34.082" v="1322"/>
        <pc:sldMkLst>
          <pc:docMk/>
          <pc:sldMk cId="2403740807" sldId="739"/>
        </pc:sldMkLst>
      </pc:sldChg>
      <pc:sldChg chg="addSp delSp modSp mod ord setBg">
        <pc:chgData name="Jawanda Mast" userId="56f52c84-0acd-42da-bf55-b0894ba743ee" providerId="ADAL" clId="{83173735-9771-4B14-BC99-8395B4F0E88F}" dt="2025-07-02T19:26:11.489" v="2250" actId="1076"/>
        <pc:sldMkLst>
          <pc:docMk/>
          <pc:sldMk cId="2911599856" sldId="740"/>
        </pc:sldMkLst>
        <pc:spChg chg="mod">
          <ac:chgData name="Jawanda Mast" userId="56f52c84-0acd-42da-bf55-b0894ba743ee" providerId="ADAL" clId="{83173735-9771-4B14-BC99-8395B4F0E88F}" dt="2025-07-02T19:26:09.481" v="2249" actId="27636"/>
          <ac:spMkLst>
            <pc:docMk/>
            <pc:sldMk cId="2911599856" sldId="740"/>
            <ac:spMk id="2" creationId="{00000000-0000-0000-0000-000000000000}"/>
          </ac:spMkLst>
        </pc:spChg>
        <pc:spChg chg="mod ord">
          <ac:chgData name="Jawanda Mast" userId="56f52c84-0acd-42da-bf55-b0894ba743ee" providerId="ADAL" clId="{83173735-9771-4B14-BC99-8395B4F0E88F}" dt="2025-07-02T19:24:45.093" v="2241" actId="1076"/>
          <ac:spMkLst>
            <pc:docMk/>
            <pc:sldMk cId="2911599856" sldId="740"/>
            <ac:spMk id="3" creationId="{00000000-0000-0000-0000-000000000000}"/>
          </ac:spMkLst>
        </pc:spChg>
        <pc:spChg chg="add">
          <ac:chgData name="Jawanda Mast" userId="56f52c84-0acd-42da-bf55-b0894ba743ee" providerId="ADAL" clId="{83173735-9771-4B14-BC99-8395B4F0E88F}" dt="2025-06-25T18:37:23.726" v="1670" actId="26606"/>
          <ac:spMkLst>
            <pc:docMk/>
            <pc:sldMk cId="2911599856" sldId="740"/>
            <ac:spMk id="58" creationId="{8D1AA55E-40D5-461B-A5A8-4AE8AAB71B08}"/>
          </ac:spMkLst>
        </pc:spChg>
        <pc:grpChg chg="add">
          <ac:chgData name="Jawanda Mast" userId="56f52c84-0acd-42da-bf55-b0894ba743ee" providerId="ADAL" clId="{83173735-9771-4B14-BC99-8395B4F0E88F}" dt="2025-06-25T18:37:23.726" v="1670" actId="26606"/>
          <ac:grpSpMkLst>
            <pc:docMk/>
            <pc:sldMk cId="2911599856" sldId="740"/>
            <ac:grpSpMk id="59" creationId="{34F88D19-C269-4F98-BE6B-CFB6207D3669}"/>
          </ac:grpSpMkLst>
        </pc:grpChg>
        <pc:picChg chg="add mod">
          <ac:chgData name="Jawanda Mast" userId="56f52c84-0acd-42da-bf55-b0894ba743ee" providerId="ADAL" clId="{83173735-9771-4B14-BC99-8395B4F0E88F}" dt="2025-07-02T19:26:11.489" v="2250" actId="1076"/>
          <ac:picMkLst>
            <pc:docMk/>
            <pc:sldMk cId="2911599856" sldId="740"/>
            <ac:picMk id="16" creationId="{119DB35F-B1EC-092B-EF57-C9F62F46A04B}"/>
          </ac:picMkLst>
        </pc:picChg>
        <pc:cxnChg chg="add">
          <ac:chgData name="Jawanda Mast" userId="56f52c84-0acd-42da-bf55-b0894ba743ee" providerId="ADAL" clId="{83173735-9771-4B14-BC99-8395B4F0E88F}" dt="2025-06-25T18:37:23.726" v="1670" actId="26606"/>
          <ac:cxnSpMkLst>
            <pc:docMk/>
            <pc:sldMk cId="2911599856" sldId="740"/>
            <ac:cxnSpMk id="57" creationId="{C49DA8F6-BCC1-4447-B54C-57856834B94B}"/>
          </ac:cxnSpMkLst>
        </pc:cxnChg>
      </pc:sldChg>
      <pc:sldChg chg="del">
        <pc:chgData name="Jawanda Mast" userId="56f52c84-0acd-42da-bf55-b0894ba743ee" providerId="ADAL" clId="{83173735-9771-4B14-BC99-8395B4F0E88F}" dt="2025-06-25T15:36:55.343" v="1017" actId="47"/>
        <pc:sldMkLst>
          <pc:docMk/>
          <pc:sldMk cId="454175434" sldId="741"/>
        </pc:sldMkLst>
      </pc:sldChg>
      <pc:sldChg chg="del">
        <pc:chgData name="Jawanda Mast" userId="56f52c84-0acd-42da-bf55-b0894ba743ee" providerId="ADAL" clId="{83173735-9771-4B14-BC99-8395B4F0E88F}" dt="2025-06-25T18:22:23.059" v="1612" actId="47"/>
        <pc:sldMkLst>
          <pc:docMk/>
          <pc:sldMk cId="3642308361" sldId="742"/>
        </pc:sldMkLst>
      </pc:sldChg>
      <pc:sldChg chg="del">
        <pc:chgData name="Jawanda Mast" userId="56f52c84-0acd-42da-bf55-b0894ba743ee" providerId="ADAL" clId="{83173735-9771-4B14-BC99-8395B4F0E88F}" dt="2025-06-25T16:57:16.676" v="1122" actId="47"/>
        <pc:sldMkLst>
          <pc:docMk/>
          <pc:sldMk cId="2813159828" sldId="743"/>
        </pc:sldMkLst>
      </pc:sldChg>
      <pc:sldChg chg="del">
        <pc:chgData name="Jawanda Mast" userId="56f52c84-0acd-42da-bf55-b0894ba743ee" providerId="ADAL" clId="{83173735-9771-4B14-BC99-8395B4F0E88F}" dt="2025-06-25T17:04:15.649" v="1320" actId="47"/>
        <pc:sldMkLst>
          <pc:docMk/>
          <pc:sldMk cId="2913578742" sldId="744"/>
        </pc:sldMkLst>
      </pc:sldChg>
      <pc:sldChg chg="addSp delSp modSp new del mod setBg modClrScheme chgLayout modNotesTx">
        <pc:chgData name="Jawanda Mast" userId="56f52c84-0acd-42da-bf55-b0894ba743ee" providerId="ADAL" clId="{83173735-9771-4B14-BC99-8395B4F0E88F}" dt="2025-07-02T17:21:46.020" v="2060" actId="47"/>
        <pc:sldMkLst>
          <pc:docMk/>
          <pc:sldMk cId="50251093" sldId="745"/>
        </pc:sldMkLst>
      </pc:sldChg>
      <pc:sldChg chg="addSp delSp modSp add mod ord setBg modNotes">
        <pc:chgData name="Jawanda Mast" userId="56f52c84-0acd-42da-bf55-b0894ba743ee" providerId="ADAL" clId="{83173735-9771-4B14-BC99-8395B4F0E88F}" dt="2025-07-02T19:16:51.033" v="2087" actId="692"/>
        <pc:sldMkLst>
          <pc:docMk/>
          <pc:sldMk cId="2326336991" sldId="863"/>
        </pc:sldMkLst>
        <pc:spChg chg="mod">
          <ac:chgData name="Jawanda Mast" userId="56f52c84-0acd-42da-bf55-b0894ba743ee" providerId="ADAL" clId="{83173735-9771-4B14-BC99-8395B4F0E88F}" dt="2025-07-02T19:16:18.361" v="2085" actId="255"/>
          <ac:spMkLst>
            <pc:docMk/>
            <pc:sldMk cId="2326336991" sldId="863"/>
            <ac:spMk id="2" creationId="{BE8D3E2E-7EBB-BA90-209C-6665467793C0}"/>
          </ac:spMkLst>
        </pc:spChg>
        <pc:spChg chg="mod">
          <ac:chgData name="Jawanda Mast" userId="56f52c84-0acd-42da-bf55-b0894ba743ee" providerId="ADAL" clId="{83173735-9771-4B14-BC99-8395B4F0E88F}" dt="2025-07-02T19:16:13.335" v="2084" actId="255"/>
          <ac:spMkLst>
            <pc:docMk/>
            <pc:sldMk cId="2326336991" sldId="863"/>
            <ac:spMk id="3" creationId="{233FF6FB-B203-830F-1EC6-DE18D5EF2A8A}"/>
          </ac:spMkLst>
        </pc:spChg>
        <pc:spChg chg="add mod">
          <ac:chgData name="Jawanda Mast" userId="56f52c84-0acd-42da-bf55-b0894ba743ee" providerId="ADAL" clId="{83173735-9771-4B14-BC99-8395B4F0E88F}" dt="2025-07-02T19:15:40.262" v="2081"/>
          <ac:spMkLst>
            <pc:docMk/>
            <pc:sldMk cId="2326336991" sldId="863"/>
            <ac:spMk id="8" creationId="{BC83FC98-7E89-5DA2-E04F-C4AB0EF9AE84}"/>
          </ac:spMkLst>
        </pc:spChg>
        <pc:spChg chg="add mod">
          <ac:chgData name="Jawanda Mast" userId="56f52c84-0acd-42da-bf55-b0894ba743ee" providerId="ADAL" clId="{83173735-9771-4B14-BC99-8395B4F0E88F}" dt="2025-07-02T19:15:58.435" v="2083" actId="14100"/>
          <ac:spMkLst>
            <pc:docMk/>
            <pc:sldMk cId="2326336991" sldId="863"/>
            <ac:spMk id="9" creationId="{00BE947C-9B04-9883-E524-0A4A3DAA320F}"/>
          </ac:spMkLst>
        </pc:spChg>
        <pc:spChg chg="add">
          <ac:chgData name="Jawanda Mast" userId="56f52c84-0acd-42da-bf55-b0894ba743ee" providerId="ADAL" clId="{83173735-9771-4B14-BC99-8395B4F0E88F}" dt="2025-07-02T19:15:27.463" v="2080" actId="26606"/>
          <ac:spMkLst>
            <pc:docMk/>
            <pc:sldMk cId="2326336991" sldId="863"/>
            <ac:spMk id="82" creationId="{E45CA849-654C-4173-AD99-B3A2528275F5}"/>
          </ac:spMkLst>
        </pc:spChg>
        <pc:spChg chg="add">
          <ac:chgData name="Jawanda Mast" userId="56f52c84-0acd-42da-bf55-b0894ba743ee" providerId="ADAL" clId="{83173735-9771-4B14-BC99-8395B4F0E88F}" dt="2025-07-02T19:15:27.463" v="2080" actId="26606"/>
          <ac:spMkLst>
            <pc:docMk/>
            <pc:sldMk cId="2326336991" sldId="863"/>
            <ac:spMk id="84" creationId="{3E23A947-2D45-4208-AE2B-64948C87A3EB}"/>
          </ac:spMkLst>
        </pc:spChg>
        <pc:spChg chg="add">
          <ac:chgData name="Jawanda Mast" userId="56f52c84-0acd-42da-bf55-b0894ba743ee" providerId="ADAL" clId="{83173735-9771-4B14-BC99-8395B4F0E88F}" dt="2025-07-02T19:15:27.463" v="2080" actId="26606"/>
          <ac:spMkLst>
            <pc:docMk/>
            <pc:sldMk cId="2326336991" sldId="863"/>
            <ac:spMk id="86" creationId="{E5BBB0F9-6A59-4D02-A9C7-A2D6516684CE}"/>
          </ac:spMkLst>
        </pc:spChg>
        <pc:picChg chg="add mod ord">
          <ac:chgData name="Jawanda Mast" userId="56f52c84-0acd-42da-bf55-b0894ba743ee" providerId="ADAL" clId="{83173735-9771-4B14-BC99-8395B4F0E88F}" dt="2025-07-02T19:16:51.033" v="2087" actId="692"/>
          <ac:picMkLst>
            <pc:docMk/>
            <pc:sldMk cId="2326336991" sldId="863"/>
            <ac:picMk id="7" creationId="{6218E59C-B89F-787E-18CC-43AFAABDEFD7}"/>
          </ac:picMkLst>
        </pc:picChg>
      </pc:sldChg>
      <pc:sldChg chg="addSp delSp modSp add mod ord setBg modNotes">
        <pc:chgData name="Jawanda Mast" userId="56f52c84-0acd-42da-bf55-b0894ba743ee" providerId="ADAL" clId="{83173735-9771-4B14-BC99-8395B4F0E88F}" dt="2025-07-02T19:17:22.342" v="2090" actId="20577"/>
        <pc:sldMkLst>
          <pc:docMk/>
          <pc:sldMk cId="4275487827" sldId="864"/>
        </pc:sldMkLst>
        <pc:spChg chg="mod">
          <ac:chgData name="Jawanda Mast" userId="56f52c84-0acd-42da-bf55-b0894ba743ee" providerId="ADAL" clId="{83173735-9771-4B14-BC99-8395B4F0E88F}" dt="2025-06-25T15:18:00.235" v="391" actId="26606"/>
          <ac:spMkLst>
            <pc:docMk/>
            <pc:sldMk cId="4275487827" sldId="864"/>
            <ac:spMk id="2" creationId="{AABB3BFF-E442-7AE0-1649-950D32B4B1A1}"/>
          </ac:spMkLst>
        </pc:spChg>
        <pc:spChg chg="mod ord">
          <ac:chgData name="Jawanda Mast" userId="56f52c84-0acd-42da-bf55-b0894ba743ee" providerId="ADAL" clId="{83173735-9771-4B14-BC99-8395B4F0E88F}" dt="2025-07-02T19:17:22.342" v="2090" actId="20577"/>
          <ac:spMkLst>
            <pc:docMk/>
            <pc:sldMk cId="4275487827" sldId="864"/>
            <ac:spMk id="3" creationId="{9BF0B081-E904-D78B-8149-49DFBE8CAC43}"/>
          </ac:spMkLst>
        </pc:spChg>
        <pc:picChg chg="add mod">
          <ac:chgData name="Jawanda Mast" userId="56f52c84-0acd-42da-bf55-b0894ba743ee" providerId="ADAL" clId="{83173735-9771-4B14-BC99-8395B4F0E88F}" dt="2025-06-25T15:18:00.235" v="391" actId="26606"/>
          <ac:picMkLst>
            <pc:docMk/>
            <pc:sldMk cId="4275487827" sldId="864"/>
            <ac:picMk id="6" creationId="{D8AFCB0B-9FAE-E5F4-0AE0-760F71D9CCAC}"/>
          </ac:picMkLst>
        </pc:picChg>
      </pc:sldChg>
      <pc:sldChg chg="modSp add mod modNotes modNotesTx">
        <pc:chgData name="Jawanda Mast" userId="56f52c84-0acd-42da-bf55-b0894ba743ee" providerId="ADAL" clId="{83173735-9771-4B14-BC99-8395B4F0E88F}" dt="2025-06-27T14:53:17.110" v="1996" actId="1076"/>
        <pc:sldMkLst>
          <pc:docMk/>
          <pc:sldMk cId="1874334655" sldId="868"/>
        </pc:sldMkLst>
        <pc:spChg chg="mod">
          <ac:chgData name="Jawanda Mast" userId="56f52c84-0acd-42da-bf55-b0894ba743ee" providerId="ADAL" clId="{83173735-9771-4B14-BC99-8395B4F0E88F}" dt="2025-06-25T15:21:20.081" v="533" actId="1076"/>
          <ac:spMkLst>
            <pc:docMk/>
            <pc:sldMk cId="1874334655" sldId="868"/>
            <ac:spMk id="2" creationId="{C98B71E0-8083-4A17-B432-7DA3C5DF7911}"/>
          </ac:spMkLst>
        </pc:spChg>
        <pc:spChg chg="mod">
          <ac:chgData name="Jawanda Mast" userId="56f52c84-0acd-42da-bf55-b0894ba743ee" providerId="ADAL" clId="{83173735-9771-4B14-BC99-8395B4F0E88F}" dt="2025-06-27T14:53:17.110" v="1996" actId="1076"/>
          <ac:spMkLst>
            <pc:docMk/>
            <pc:sldMk cId="1874334655" sldId="868"/>
            <ac:spMk id="3" creationId="{2D5EDF7C-058A-199C-53FC-CDB7C01117B2}"/>
          </ac:spMkLst>
        </pc:spChg>
        <pc:spChg chg="mod">
          <ac:chgData name="Jawanda Mast" userId="56f52c84-0acd-42da-bf55-b0894ba743ee" providerId="ADAL" clId="{83173735-9771-4B14-BC99-8395B4F0E88F}" dt="2025-06-27T14:53:12.879" v="1995" actId="1076"/>
          <ac:spMkLst>
            <pc:docMk/>
            <pc:sldMk cId="1874334655" sldId="868"/>
            <ac:spMk id="4" creationId="{929913A6-AA3A-84F0-D401-C708B37D88D0}"/>
          </ac:spMkLst>
        </pc:spChg>
      </pc:sldChg>
      <pc:sldChg chg="addSp delSp modSp add mod ord setBg modNotes">
        <pc:chgData name="Jawanda Mast" userId="56f52c84-0acd-42da-bf55-b0894ba743ee" providerId="ADAL" clId="{83173735-9771-4B14-BC99-8395B4F0E88F}" dt="2025-07-02T19:21:03.105" v="2105"/>
        <pc:sldMkLst>
          <pc:docMk/>
          <pc:sldMk cId="3703573679" sldId="977"/>
        </pc:sldMkLst>
        <pc:spChg chg="mod">
          <ac:chgData name="Jawanda Mast" userId="56f52c84-0acd-42da-bf55-b0894ba743ee" providerId="ADAL" clId="{83173735-9771-4B14-BC99-8395B4F0E88F}" dt="2025-06-25T16:49:26.693" v="1047" actId="255"/>
          <ac:spMkLst>
            <pc:docMk/>
            <pc:sldMk cId="3703573679" sldId="977"/>
            <ac:spMk id="2" creationId="{A2ECA01E-9E5B-33A5-517D-EC52025ED0E0}"/>
          </ac:spMkLst>
        </pc:spChg>
        <pc:spChg chg="mod ord">
          <ac:chgData name="Jawanda Mast" userId="56f52c84-0acd-42da-bf55-b0894ba743ee" providerId="ADAL" clId="{83173735-9771-4B14-BC99-8395B4F0E88F}" dt="2025-06-25T15:35:36.065" v="921" actId="27636"/>
          <ac:spMkLst>
            <pc:docMk/>
            <pc:sldMk cId="3703573679" sldId="977"/>
            <ac:spMk id="3" creationId="{F5175F71-DE83-1BF9-E064-97E8F0DD71F7}"/>
          </ac:spMkLst>
        </pc:spChg>
        <pc:picChg chg="add mod">
          <ac:chgData name="Jawanda Mast" userId="56f52c84-0acd-42da-bf55-b0894ba743ee" providerId="ADAL" clId="{83173735-9771-4B14-BC99-8395B4F0E88F}" dt="2025-06-25T15:33:36.552" v="771" actId="26606"/>
          <ac:picMkLst>
            <pc:docMk/>
            <pc:sldMk cId="3703573679" sldId="977"/>
            <ac:picMk id="6" creationId="{5D6EF298-1561-4C9C-9ACF-89A8DA5DB04B}"/>
          </ac:picMkLst>
        </pc:picChg>
      </pc:sldChg>
      <pc:sldChg chg="modSp add del mod modNotes">
        <pc:chgData name="Jawanda Mast" userId="56f52c84-0acd-42da-bf55-b0894ba743ee" providerId="ADAL" clId="{83173735-9771-4B14-BC99-8395B4F0E88F}" dt="2025-06-25T16:52:55.097" v="1103" actId="47"/>
        <pc:sldMkLst>
          <pc:docMk/>
          <pc:sldMk cId="2823862019" sldId="978"/>
        </pc:sldMkLst>
      </pc:sldChg>
      <pc:sldChg chg="addSp delSp modSp add del mod setBg modNotes">
        <pc:chgData name="Jawanda Mast" userId="56f52c84-0acd-42da-bf55-b0894ba743ee" providerId="ADAL" clId="{83173735-9771-4B14-BC99-8395B4F0E88F}" dt="2025-06-26T13:18:19.869" v="1747" actId="47"/>
        <pc:sldMkLst>
          <pc:docMk/>
          <pc:sldMk cId="2750987176" sldId="980"/>
        </pc:sldMkLst>
      </pc:sldChg>
      <pc:sldChg chg="addSp delSp modSp add mod ord setBg modNotes">
        <pc:chgData name="Jawanda Mast" userId="56f52c84-0acd-42da-bf55-b0894ba743ee" providerId="ADAL" clId="{83173735-9771-4B14-BC99-8395B4F0E88F}" dt="2025-07-02T19:18:04.957" v="2093" actId="20577"/>
        <pc:sldMkLst>
          <pc:docMk/>
          <pc:sldMk cId="401208714" sldId="981"/>
        </pc:sldMkLst>
        <pc:spChg chg="mod">
          <ac:chgData name="Jawanda Mast" userId="56f52c84-0acd-42da-bf55-b0894ba743ee" providerId="ADAL" clId="{83173735-9771-4B14-BC99-8395B4F0E88F}" dt="2025-06-25T15:31:33.022" v="757" actId="26606"/>
          <ac:spMkLst>
            <pc:docMk/>
            <pc:sldMk cId="401208714" sldId="981"/>
            <ac:spMk id="2" creationId="{E22E3274-D62D-7584-A985-EC150AB865C7}"/>
          </ac:spMkLst>
        </pc:spChg>
        <pc:spChg chg="mod ord">
          <ac:chgData name="Jawanda Mast" userId="56f52c84-0acd-42da-bf55-b0894ba743ee" providerId="ADAL" clId="{83173735-9771-4B14-BC99-8395B4F0E88F}" dt="2025-07-02T19:18:04.957" v="2093" actId="20577"/>
          <ac:spMkLst>
            <pc:docMk/>
            <pc:sldMk cId="401208714" sldId="981"/>
            <ac:spMk id="3" creationId="{A01E2C15-4FEC-53BE-7343-355521833B00}"/>
          </ac:spMkLst>
        </pc:spChg>
        <pc:spChg chg="add">
          <ac:chgData name="Jawanda Mast" userId="56f52c84-0acd-42da-bf55-b0894ba743ee" providerId="ADAL" clId="{83173735-9771-4B14-BC99-8395B4F0E88F}" dt="2025-06-25T15:31:33.022" v="757" actId="26606"/>
          <ac:spMkLst>
            <pc:docMk/>
            <pc:sldMk cId="401208714" sldId="981"/>
            <ac:spMk id="68" creationId="{117AB3D3-3C9C-4DED-809A-78734805B895}"/>
          </ac:spMkLst>
        </pc:spChg>
        <pc:spChg chg="add">
          <ac:chgData name="Jawanda Mast" userId="56f52c84-0acd-42da-bf55-b0894ba743ee" providerId="ADAL" clId="{83173735-9771-4B14-BC99-8395B4F0E88F}" dt="2025-06-25T15:31:33.022" v="757" actId="26606"/>
          <ac:spMkLst>
            <pc:docMk/>
            <pc:sldMk cId="401208714" sldId="981"/>
            <ac:spMk id="69" creationId="{3A9A4357-BD1D-4622-A4FE-766E6AB8DE84}"/>
          </ac:spMkLst>
        </pc:spChg>
        <pc:spChg chg="add">
          <ac:chgData name="Jawanda Mast" userId="56f52c84-0acd-42da-bf55-b0894ba743ee" providerId="ADAL" clId="{83173735-9771-4B14-BC99-8395B4F0E88F}" dt="2025-06-25T15:31:33.022" v="757" actId="26606"/>
          <ac:spMkLst>
            <pc:docMk/>
            <pc:sldMk cId="401208714" sldId="981"/>
            <ac:spMk id="70" creationId="{E659831F-0D9A-4C63-9EBB-8435B85A440F}"/>
          </ac:spMkLst>
        </pc:spChg>
        <pc:spChg chg="add">
          <ac:chgData name="Jawanda Mast" userId="56f52c84-0acd-42da-bf55-b0894ba743ee" providerId="ADAL" clId="{83173735-9771-4B14-BC99-8395B4F0E88F}" dt="2025-06-25T15:31:33.022" v="757" actId="26606"/>
          <ac:spMkLst>
            <pc:docMk/>
            <pc:sldMk cId="401208714" sldId="981"/>
            <ac:spMk id="71" creationId="{E6995CE5-F890-4ABA-82A2-26507CE8D2A3}"/>
          </ac:spMkLst>
        </pc:spChg>
        <pc:picChg chg="add mod ord">
          <ac:chgData name="Jawanda Mast" userId="56f52c84-0acd-42da-bf55-b0894ba743ee" providerId="ADAL" clId="{83173735-9771-4B14-BC99-8395B4F0E88F}" dt="2025-06-25T15:31:37.574" v="763" actId="14100"/>
          <ac:picMkLst>
            <pc:docMk/>
            <pc:sldMk cId="401208714" sldId="981"/>
            <ac:picMk id="7" creationId="{59F8EE6E-F944-4944-F247-AC20D6ACB5F3}"/>
          </ac:picMkLst>
        </pc:picChg>
      </pc:sldChg>
      <pc:sldChg chg="modSp add mod ord modNotes">
        <pc:chgData name="Jawanda Mast" userId="56f52c84-0acd-42da-bf55-b0894ba743ee" providerId="ADAL" clId="{83173735-9771-4B14-BC99-8395B4F0E88F}" dt="2025-06-27T14:52:24.501" v="1888" actId="122"/>
        <pc:sldMkLst>
          <pc:docMk/>
          <pc:sldMk cId="1747598252" sldId="982"/>
        </pc:sldMkLst>
        <pc:spChg chg="mod">
          <ac:chgData name="Jawanda Mast" userId="56f52c84-0acd-42da-bf55-b0894ba743ee" providerId="ADAL" clId="{83173735-9771-4B14-BC99-8395B4F0E88F}" dt="2025-06-27T14:52:24.501" v="1888" actId="122"/>
          <ac:spMkLst>
            <pc:docMk/>
            <pc:sldMk cId="1747598252" sldId="982"/>
            <ac:spMk id="2" creationId="{C40D77CB-2213-65D4-5095-98860F96A683}"/>
          </ac:spMkLst>
        </pc:spChg>
        <pc:spChg chg="mod">
          <ac:chgData name="Jawanda Mast" userId="56f52c84-0acd-42da-bf55-b0894ba743ee" providerId="ADAL" clId="{83173735-9771-4B14-BC99-8395B4F0E88F}" dt="2025-06-27T14:52:22.231" v="1887" actId="1076"/>
          <ac:spMkLst>
            <pc:docMk/>
            <pc:sldMk cId="1747598252" sldId="982"/>
            <ac:spMk id="3" creationId="{5D86F51F-1B38-BB13-6DA6-B50C705C3FBE}"/>
          </ac:spMkLst>
        </pc:spChg>
        <pc:spChg chg="mod">
          <ac:chgData name="Jawanda Mast" userId="56f52c84-0acd-42da-bf55-b0894ba743ee" providerId="ADAL" clId="{83173735-9771-4B14-BC99-8395B4F0E88F}" dt="2025-06-24T23:45:42.924" v="327" actId="1076"/>
          <ac:spMkLst>
            <pc:docMk/>
            <pc:sldMk cId="1747598252" sldId="982"/>
            <ac:spMk id="4" creationId="{C3DC7979-F8BA-956A-F079-8BB42228B034}"/>
          </ac:spMkLst>
        </pc:spChg>
      </pc:sldChg>
      <pc:sldChg chg="modSp add del mod ord modNotes">
        <pc:chgData name="Jawanda Mast" userId="56f52c84-0acd-42da-bf55-b0894ba743ee" providerId="ADAL" clId="{83173735-9771-4B14-BC99-8395B4F0E88F}" dt="2025-06-26T12:58:14.641" v="1684" actId="47"/>
        <pc:sldMkLst>
          <pc:docMk/>
          <pc:sldMk cId="2706444079" sldId="983"/>
        </pc:sldMkLst>
      </pc:sldChg>
      <pc:sldChg chg="modSp add del mod">
        <pc:chgData name="Jawanda Mast" userId="56f52c84-0acd-42da-bf55-b0894ba743ee" providerId="ADAL" clId="{83173735-9771-4B14-BC99-8395B4F0E88F}" dt="2025-06-20T19:42:45.037" v="87" actId="47"/>
        <pc:sldMkLst>
          <pc:docMk/>
          <pc:sldMk cId="554512638" sldId="984"/>
        </pc:sldMkLst>
      </pc:sldChg>
      <pc:sldChg chg="modSp add del mod">
        <pc:chgData name="Jawanda Mast" userId="56f52c84-0acd-42da-bf55-b0894ba743ee" providerId="ADAL" clId="{83173735-9771-4B14-BC99-8395B4F0E88F}" dt="2025-06-20T19:42:46.356" v="88" actId="47"/>
        <pc:sldMkLst>
          <pc:docMk/>
          <pc:sldMk cId="1536549129" sldId="985"/>
        </pc:sldMkLst>
      </pc:sldChg>
      <pc:sldChg chg="modSp add mod modNotes">
        <pc:chgData name="Jawanda Mast" userId="56f52c84-0acd-42da-bf55-b0894ba743ee" providerId="ADAL" clId="{83173735-9771-4B14-BC99-8395B4F0E88F}" dt="2025-06-25T16:53:54.236" v="1113" actId="20577"/>
        <pc:sldMkLst>
          <pc:docMk/>
          <pc:sldMk cId="4202388711" sldId="991"/>
        </pc:sldMkLst>
        <pc:spChg chg="mod">
          <ac:chgData name="Jawanda Mast" userId="56f52c84-0acd-42da-bf55-b0894ba743ee" providerId="ADAL" clId="{83173735-9771-4B14-BC99-8395B4F0E88F}" dt="2025-06-25T16:53:54.236" v="1113" actId="20577"/>
          <ac:spMkLst>
            <pc:docMk/>
            <pc:sldMk cId="4202388711" sldId="991"/>
            <ac:spMk id="3" creationId="{8BFBB315-40F9-F026-9541-C38D229DF9AF}"/>
          </ac:spMkLst>
        </pc:spChg>
      </pc:sldChg>
      <pc:sldChg chg="addSp delSp modSp add mod ord setBg modNotes">
        <pc:chgData name="Jawanda Mast" userId="56f52c84-0acd-42da-bf55-b0894ba743ee" providerId="ADAL" clId="{83173735-9771-4B14-BC99-8395B4F0E88F}" dt="2025-06-27T14:59:42.604" v="2042" actId="1076"/>
        <pc:sldMkLst>
          <pc:docMk/>
          <pc:sldMk cId="2584812678" sldId="992"/>
        </pc:sldMkLst>
      </pc:sldChg>
      <pc:sldChg chg="addSp delSp modSp add mod ord setBg delDesignElem">
        <pc:chgData name="Jawanda Mast" userId="56f52c84-0acd-42da-bf55-b0894ba743ee" providerId="ADAL" clId="{83173735-9771-4B14-BC99-8395B4F0E88F}" dt="2025-07-02T19:20:45.250" v="2103" actId="20577"/>
        <pc:sldMkLst>
          <pc:docMk/>
          <pc:sldMk cId="1559645044" sldId="993"/>
        </pc:sldMkLst>
        <pc:spChg chg="mod">
          <ac:chgData name="Jawanda Mast" userId="56f52c84-0acd-42da-bf55-b0894ba743ee" providerId="ADAL" clId="{83173735-9771-4B14-BC99-8395B4F0E88F}" dt="2025-07-02T19:20:45.250" v="2103" actId="20577"/>
          <ac:spMkLst>
            <pc:docMk/>
            <pc:sldMk cId="1559645044" sldId="993"/>
            <ac:spMk id="2" creationId="{00000000-0000-0000-0000-000000000000}"/>
          </ac:spMkLst>
        </pc:spChg>
        <pc:spChg chg="mod">
          <ac:chgData name="Jawanda Mast" userId="56f52c84-0acd-42da-bf55-b0894ba743ee" providerId="ADAL" clId="{83173735-9771-4B14-BC99-8395B4F0E88F}" dt="2025-06-24T23:43:10.363" v="225" actId="1076"/>
          <ac:spMkLst>
            <pc:docMk/>
            <pc:sldMk cId="1559645044" sldId="993"/>
            <ac:spMk id="3" creationId="{00000000-0000-0000-0000-000000000000}"/>
          </ac:spMkLst>
        </pc:spChg>
        <pc:spChg chg="add">
          <ac:chgData name="Jawanda Mast" userId="56f52c84-0acd-42da-bf55-b0894ba743ee" providerId="ADAL" clId="{83173735-9771-4B14-BC99-8395B4F0E88F}" dt="2025-06-24T23:42:18.846" v="221" actId="26606"/>
          <ac:spMkLst>
            <pc:docMk/>
            <pc:sldMk cId="1559645044" sldId="993"/>
            <ac:spMk id="8" creationId="{907EF6B7-1338-4443-8C46-6A318D952DFD}"/>
          </ac:spMkLst>
        </pc:spChg>
        <pc:spChg chg="add">
          <ac:chgData name="Jawanda Mast" userId="56f52c84-0acd-42da-bf55-b0894ba743ee" providerId="ADAL" clId="{83173735-9771-4B14-BC99-8395B4F0E88F}" dt="2025-06-24T23:42:18.846" v="221" actId="26606"/>
          <ac:spMkLst>
            <pc:docMk/>
            <pc:sldMk cId="1559645044" sldId="993"/>
            <ac:spMk id="10" creationId="{DAAE4CDD-124C-4DCF-9584-B6033B545DD5}"/>
          </ac:spMkLst>
        </pc:spChg>
        <pc:spChg chg="add">
          <ac:chgData name="Jawanda Mast" userId="56f52c84-0acd-42da-bf55-b0894ba743ee" providerId="ADAL" clId="{83173735-9771-4B14-BC99-8395B4F0E88F}" dt="2025-06-24T23:42:18.846" v="221" actId="26606"/>
          <ac:spMkLst>
            <pc:docMk/>
            <pc:sldMk cId="1559645044" sldId="993"/>
            <ac:spMk id="12" creationId="{081E4A58-353D-44AE-B2FC-2A74E2E400F7}"/>
          </ac:spMkLst>
        </pc:spChg>
      </pc:sldChg>
      <pc:sldChg chg="addSp delSp modSp add del mod">
        <pc:chgData name="Jawanda Mast" userId="56f52c84-0acd-42da-bf55-b0894ba743ee" providerId="ADAL" clId="{83173735-9771-4B14-BC99-8395B4F0E88F}" dt="2025-06-26T13:20:51.878" v="1762" actId="47"/>
        <pc:sldMkLst>
          <pc:docMk/>
          <pc:sldMk cId="4005029380" sldId="994"/>
        </pc:sldMkLst>
      </pc:sldChg>
      <pc:sldChg chg="modSp add mod">
        <pc:chgData name="Jawanda Mast" userId="56f52c84-0acd-42da-bf55-b0894ba743ee" providerId="ADAL" clId="{83173735-9771-4B14-BC99-8395B4F0E88F}" dt="2025-06-26T13:20:46.626" v="1761" actId="20577"/>
        <pc:sldMkLst>
          <pc:docMk/>
          <pc:sldMk cId="2780416780" sldId="995"/>
        </pc:sldMkLst>
        <pc:graphicFrameChg chg="mod">
          <ac:chgData name="Jawanda Mast" userId="56f52c84-0acd-42da-bf55-b0894ba743ee" providerId="ADAL" clId="{83173735-9771-4B14-BC99-8395B4F0E88F}" dt="2025-06-26T13:20:46.626" v="1761" actId="20577"/>
          <ac:graphicFrameMkLst>
            <pc:docMk/>
            <pc:sldMk cId="2780416780" sldId="995"/>
            <ac:graphicFrameMk id="15" creationId="{6A8F29CF-5C00-080C-8B33-8838F1BCEFB4}"/>
          </ac:graphicFrameMkLst>
        </pc:graphicFrameChg>
      </pc:sldChg>
      <pc:sldChg chg="addSp delSp modSp add del mod">
        <pc:chgData name="Jawanda Mast" userId="56f52c84-0acd-42da-bf55-b0894ba743ee" providerId="ADAL" clId="{83173735-9771-4B14-BC99-8395B4F0E88F}" dt="2025-06-25T22:10:39.195" v="1683" actId="47"/>
        <pc:sldMkLst>
          <pc:docMk/>
          <pc:sldMk cId="1713439123" sldId="996"/>
        </pc:sldMkLst>
      </pc:sldChg>
      <pc:sldChg chg="addSp delSp modSp add del mod">
        <pc:chgData name="Jawanda Mast" userId="56f52c84-0acd-42da-bf55-b0894ba743ee" providerId="ADAL" clId="{83173735-9771-4B14-BC99-8395B4F0E88F}" dt="2025-06-25T18:26:34.337" v="1653" actId="47"/>
        <pc:sldMkLst>
          <pc:docMk/>
          <pc:sldMk cId="3512413845" sldId="997"/>
        </pc:sldMkLst>
      </pc:sldChg>
      <pc:sldChg chg="addSp delSp modSp add mod ord">
        <pc:chgData name="Jawanda Mast" userId="56f52c84-0acd-42da-bf55-b0894ba743ee" providerId="ADAL" clId="{83173735-9771-4B14-BC99-8395B4F0E88F}" dt="2025-07-02T19:20:20.468" v="2095"/>
        <pc:sldMkLst>
          <pc:docMk/>
          <pc:sldMk cId="1405620979" sldId="998"/>
        </pc:sldMkLst>
        <pc:picChg chg="add mod">
          <ac:chgData name="Jawanda Mast" userId="56f52c84-0acd-42da-bf55-b0894ba743ee" providerId="ADAL" clId="{83173735-9771-4B14-BC99-8395B4F0E88F}" dt="2025-06-25T18:26:27.417" v="1652" actId="1076"/>
          <ac:picMkLst>
            <pc:docMk/>
            <pc:sldMk cId="1405620979" sldId="998"/>
            <ac:picMk id="4" creationId="{1209404B-8FDA-814B-BFB6-6330694728B1}"/>
          </ac:picMkLst>
        </pc:picChg>
      </pc:sldChg>
      <pc:sldChg chg="addSp delSp modSp add mod setBg delDesignElem">
        <pc:chgData name="Jawanda Mast" userId="56f52c84-0acd-42da-bf55-b0894ba743ee" providerId="ADAL" clId="{83173735-9771-4B14-BC99-8395B4F0E88F}" dt="2025-06-26T13:25:37.241" v="1784" actId="26606"/>
        <pc:sldMkLst>
          <pc:docMk/>
          <pc:sldMk cId="2555468968" sldId="999"/>
        </pc:sldMkLst>
        <pc:spChg chg="mod">
          <ac:chgData name="Jawanda Mast" userId="56f52c84-0acd-42da-bf55-b0894ba743ee" providerId="ADAL" clId="{83173735-9771-4B14-BC99-8395B4F0E88F}" dt="2025-06-26T13:25:37.241" v="1784" actId="26606"/>
          <ac:spMkLst>
            <pc:docMk/>
            <pc:sldMk cId="2555468968" sldId="999"/>
            <ac:spMk id="2" creationId="{A2C4C2E6-2BC4-89E1-43A1-81C94AA2427B}"/>
          </ac:spMkLst>
        </pc:spChg>
        <pc:spChg chg="add">
          <ac:chgData name="Jawanda Mast" userId="56f52c84-0acd-42da-bf55-b0894ba743ee" providerId="ADAL" clId="{83173735-9771-4B14-BC99-8395B4F0E88F}" dt="2025-06-26T13:25:37.241" v="1784" actId="26606"/>
          <ac:spMkLst>
            <pc:docMk/>
            <pc:sldMk cId="2555468968" sldId="999"/>
            <ac:spMk id="8" creationId="{09588DA8-065E-4F6F-8EFD-43104AB2E0CF}"/>
          </ac:spMkLst>
        </pc:spChg>
        <pc:spChg chg="add">
          <ac:chgData name="Jawanda Mast" userId="56f52c84-0acd-42da-bf55-b0894ba743ee" providerId="ADAL" clId="{83173735-9771-4B14-BC99-8395B4F0E88F}" dt="2025-06-26T13:25:37.241" v="1784" actId="26606"/>
          <ac:spMkLst>
            <pc:docMk/>
            <pc:sldMk cId="2555468968" sldId="999"/>
            <ac:spMk id="10" creationId="{C4285719-470E-454C-AF62-8323075F1F5B}"/>
          </ac:spMkLst>
        </pc:spChg>
        <pc:spChg chg="add">
          <ac:chgData name="Jawanda Mast" userId="56f52c84-0acd-42da-bf55-b0894ba743ee" providerId="ADAL" clId="{83173735-9771-4B14-BC99-8395B4F0E88F}" dt="2025-06-26T13:25:37.241" v="1784" actId="26606"/>
          <ac:spMkLst>
            <pc:docMk/>
            <pc:sldMk cId="2555468968" sldId="999"/>
            <ac:spMk id="12" creationId="{CD9FE4EF-C4D8-49A0-B2FF-81D8DB7D8A24}"/>
          </ac:spMkLst>
        </pc:spChg>
        <pc:spChg chg="add">
          <ac:chgData name="Jawanda Mast" userId="56f52c84-0acd-42da-bf55-b0894ba743ee" providerId="ADAL" clId="{83173735-9771-4B14-BC99-8395B4F0E88F}" dt="2025-06-26T13:25:37.241" v="1784" actId="26606"/>
          <ac:spMkLst>
            <pc:docMk/>
            <pc:sldMk cId="2555468968" sldId="999"/>
            <ac:spMk id="14" creationId="{4300840D-0A0B-4512-BACA-B439D5B9C57C}"/>
          </ac:spMkLst>
        </pc:spChg>
        <pc:spChg chg="add">
          <ac:chgData name="Jawanda Mast" userId="56f52c84-0acd-42da-bf55-b0894ba743ee" providerId="ADAL" clId="{83173735-9771-4B14-BC99-8395B4F0E88F}" dt="2025-06-26T13:25:37.241" v="1784" actId="26606"/>
          <ac:spMkLst>
            <pc:docMk/>
            <pc:sldMk cId="2555468968" sldId="999"/>
            <ac:spMk id="16" creationId="{D2B78728-A580-49A7-84F9-6EF6F583ADE0}"/>
          </ac:spMkLst>
        </pc:spChg>
        <pc:spChg chg="add">
          <ac:chgData name="Jawanda Mast" userId="56f52c84-0acd-42da-bf55-b0894ba743ee" providerId="ADAL" clId="{83173735-9771-4B14-BC99-8395B4F0E88F}" dt="2025-06-26T13:25:37.241" v="1784" actId="26606"/>
          <ac:spMkLst>
            <pc:docMk/>
            <pc:sldMk cId="2555468968" sldId="999"/>
            <ac:spMk id="18" creationId="{38FAA1A1-D861-433F-88FA-1E9D6FD31D11}"/>
          </ac:spMkLst>
        </pc:spChg>
        <pc:spChg chg="add">
          <ac:chgData name="Jawanda Mast" userId="56f52c84-0acd-42da-bf55-b0894ba743ee" providerId="ADAL" clId="{83173735-9771-4B14-BC99-8395B4F0E88F}" dt="2025-06-26T13:25:37.241" v="1784" actId="26606"/>
          <ac:spMkLst>
            <pc:docMk/>
            <pc:sldMk cId="2555468968" sldId="999"/>
            <ac:spMk id="20" creationId="{8D71EDA1-87BF-4D5D-AB79-F346FD19278A}"/>
          </ac:spMkLst>
        </pc:spChg>
      </pc:sldChg>
      <pc:sldChg chg="delSp add setBg delDesignElem">
        <pc:chgData name="Jawanda Mast" userId="56f52c84-0acd-42da-bf55-b0894ba743ee" providerId="ADAL" clId="{83173735-9771-4B14-BC99-8395B4F0E88F}" dt="2025-06-26T13:25:27.833" v="1781"/>
        <pc:sldMkLst>
          <pc:docMk/>
          <pc:sldMk cId="1006563503" sldId="1000"/>
        </pc:sldMkLst>
      </pc:sldChg>
      <pc:sldChg chg="delSp add setBg delDesignElem">
        <pc:chgData name="Jawanda Mast" userId="56f52c84-0acd-42da-bf55-b0894ba743ee" providerId="ADAL" clId="{83173735-9771-4B14-BC99-8395B4F0E88F}" dt="2025-06-26T13:25:27.833" v="1781"/>
        <pc:sldMkLst>
          <pc:docMk/>
          <pc:sldMk cId="3600916582" sldId="1001"/>
        </pc:sldMkLst>
      </pc:sldChg>
      <pc:sldChg chg="addSp delSp modSp add mod setBg delDesignElem">
        <pc:chgData name="Jawanda Mast" userId="56f52c84-0acd-42da-bf55-b0894ba743ee" providerId="ADAL" clId="{83173735-9771-4B14-BC99-8395B4F0E88F}" dt="2025-06-26T13:34:55.167" v="1791" actId="26606"/>
        <pc:sldMkLst>
          <pc:docMk/>
          <pc:sldMk cId="3723825968" sldId="1002"/>
        </pc:sldMkLst>
        <pc:spChg chg="mod">
          <ac:chgData name="Jawanda Mast" userId="56f52c84-0acd-42da-bf55-b0894ba743ee" providerId="ADAL" clId="{83173735-9771-4B14-BC99-8395B4F0E88F}" dt="2025-06-26T13:34:55.167" v="1791" actId="26606"/>
          <ac:spMkLst>
            <pc:docMk/>
            <pc:sldMk cId="3723825968" sldId="1002"/>
            <ac:spMk id="9" creationId="{121C6873-A0D9-497E-9658-2FDFA79EA007}"/>
          </ac:spMkLst>
        </pc:spChg>
        <pc:spChg chg="add">
          <ac:chgData name="Jawanda Mast" userId="56f52c84-0acd-42da-bf55-b0894ba743ee" providerId="ADAL" clId="{83173735-9771-4B14-BC99-8395B4F0E88F}" dt="2025-06-26T13:34:55.167" v="1791" actId="26606"/>
          <ac:spMkLst>
            <pc:docMk/>
            <pc:sldMk cId="3723825968" sldId="1002"/>
            <ac:spMk id="14" creationId="{F0AED851-54B9-4765-92D2-F0BE443BEC91}"/>
          </ac:spMkLst>
        </pc:spChg>
        <pc:spChg chg="add">
          <ac:chgData name="Jawanda Mast" userId="56f52c84-0acd-42da-bf55-b0894ba743ee" providerId="ADAL" clId="{83173735-9771-4B14-BC99-8395B4F0E88F}" dt="2025-06-26T13:34:55.167" v="1791" actId="26606"/>
          <ac:spMkLst>
            <pc:docMk/>
            <pc:sldMk cId="3723825968" sldId="1002"/>
            <ac:spMk id="16" creationId="{B81933D1-5615-42C7-9C0B-4EB7105CCE2D}"/>
          </ac:spMkLst>
        </pc:spChg>
        <pc:spChg chg="add">
          <ac:chgData name="Jawanda Mast" userId="56f52c84-0acd-42da-bf55-b0894ba743ee" providerId="ADAL" clId="{83173735-9771-4B14-BC99-8395B4F0E88F}" dt="2025-06-26T13:34:55.167" v="1791" actId="26606"/>
          <ac:spMkLst>
            <pc:docMk/>
            <pc:sldMk cId="3723825968" sldId="1002"/>
            <ac:spMk id="18" creationId="{19C9EAEA-39D0-4B0E-A0EB-51E7B26740B1}"/>
          </ac:spMkLst>
        </pc:spChg>
        <pc:grpChg chg="add">
          <ac:chgData name="Jawanda Mast" userId="56f52c84-0acd-42da-bf55-b0894ba743ee" providerId="ADAL" clId="{83173735-9771-4B14-BC99-8395B4F0E88F}" dt="2025-06-26T13:34:55.167" v="1791" actId="26606"/>
          <ac:grpSpMkLst>
            <pc:docMk/>
            <pc:sldMk cId="3723825968" sldId="1002"/>
            <ac:grpSpMk id="20" creationId="{032D8612-31EB-44CF-A1D0-14FD4C705424}"/>
          </ac:grpSpMkLst>
        </pc:grpChg>
        <pc:picChg chg="mod">
          <ac:chgData name="Jawanda Mast" userId="56f52c84-0acd-42da-bf55-b0894ba743ee" providerId="ADAL" clId="{83173735-9771-4B14-BC99-8395B4F0E88F}" dt="2025-06-26T13:34:55.167" v="1791" actId="26606"/>
          <ac:picMkLst>
            <pc:docMk/>
            <pc:sldMk cId="3723825968" sldId="1002"/>
            <ac:picMk id="3" creationId="{4C4D606C-5A26-DA64-762C-DBA9CACEDCB8}"/>
          </ac:picMkLst>
        </pc:picChg>
      </pc:sldChg>
      <pc:sldChg chg="addSp delSp modSp add mod">
        <pc:chgData name="Jawanda Mast" userId="56f52c84-0acd-42da-bf55-b0894ba743ee" providerId="ADAL" clId="{83173735-9771-4B14-BC99-8395B4F0E88F}" dt="2025-06-27T14:58:54.958" v="2027" actId="26606"/>
        <pc:sldMkLst>
          <pc:docMk/>
          <pc:sldMk cId="305445896" sldId="1003"/>
        </pc:sldMkLst>
        <pc:spChg chg="mod">
          <ac:chgData name="Jawanda Mast" userId="56f52c84-0acd-42da-bf55-b0894ba743ee" providerId="ADAL" clId="{83173735-9771-4B14-BC99-8395B4F0E88F}" dt="2025-06-27T14:58:54.958" v="2027" actId="26606"/>
          <ac:spMkLst>
            <pc:docMk/>
            <pc:sldMk cId="305445896" sldId="1003"/>
            <ac:spMk id="2" creationId="{A255A760-7EA0-AA37-FE27-C17F0D2BBC42}"/>
          </ac:spMkLst>
        </pc:spChg>
        <pc:spChg chg="mod">
          <ac:chgData name="Jawanda Mast" userId="56f52c84-0acd-42da-bf55-b0894ba743ee" providerId="ADAL" clId="{83173735-9771-4B14-BC99-8395B4F0E88F}" dt="2025-06-27T14:58:54.958" v="2027" actId="26606"/>
          <ac:spMkLst>
            <pc:docMk/>
            <pc:sldMk cId="305445896" sldId="1003"/>
            <ac:spMk id="3" creationId="{C14E3B89-1B9E-EB56-26F3-9A0384B43695}"/>
          </ac:spMkLst>
        </pc:spChg>
        <pc:spChg chg="add">
          <ac:chgData name="Jawanda Mast" userId="56f52c84-0acd-42da-bf55-b0894ba743ee" providerId="ADAL" clId="{83173735-9771-4B14-BC99-8395B4F0E88F}" dt="2025-06-27T14:58:54.958" v="2027" actId="26606"/>
          <ac:spMkLst>
            <pc:docMk/>
            <pc:sldMk cId="305445896" sldId="1003"/>
            <ac:spMk id="10" creationId="{2B97F24A-32CE-4C1C-A50D-3016B394DCFB}"/>
          </ac:spMkLst>
        </pc:spChg>
        <pc:spChg chg="add">
          <ac:chgData name="Jawanda Mast" userId="56f52c84-0acd-42da-bf55-b0894ba743ee" providerId="ADAL" clId="{83173735-9771-4B14-BC99-8395B4F0E88F}" dt="2025-06-27T14:58:54.958" v="2027" actId="26606"/>
          <ac:spMkLst>
            <pc:docMk/>
            <pc:sldMk cId="305445896" sldId="1003"/>
            <ac:spMk id="12" creationId="{CD8B4F24-440B-49E9-B85D-733523DC064B}"/>
          </ac:spMkLst>
        </pc:spChg>
        <pc:picChg chg="add mod">
          <ac:chgData name="Jawanda Mast" userId="56f52c84-0acd-42da-bf55-b0894ba743ee" providerId="ADAL" clId="{83173735-9771-4B14-BC99-8395B4F0E88F}" dt="2025-06-27T14:58:54.958" v="2027" actId="26606"/>
          <ac:picMkLst>
            <pc:docMk/>
            <pc:sldMk cId="305445896" sldId="1003"/>
            <ac:picMk id="5" creationId="{B9BD3881-0424-3558-9F91-35781E5F1FA0}"/>
          </ac:picMkLst>
        </pc:picChg>
      </pc:sldChg>
      <pc:sldChg chg="addSp delSp modSp add del mod">
        <pc:chgData name="Jawanda Mast" userId="56f52c84-0acd-42da-bf55-b0894ba743ee" providerId="ADAL" clId="{83173735-9771-4B14-BC99-8395B4F0E88F}" dt="2025-07-02T17:20:54.997" v="2054" actId="47"/>
        <pc:sldMkLst>
          <pc:docMk/>
          <pc:sldMk cId="4150006923" sldId="1004"/>
        </pc:sldMkLst>
      </pc:sldChg>
      <pc:sldChg chg="addSp delSp modSp new mod modClrScheme chgLayout modNotesTx">
        <pc:chgData name="Jawanda Mast" userId="56f52c84-0acd-42da-bf55-b0894ba743ee" providerId="ADAL" clId="{83173735-9771-4B14-BC99-8395B4F0E88F}" dt="2025-07-02T17:21:42.445" v="2059" actId="20577"/>
        <pc:sldMkLst>
          <pc:docMk/>
          <pc:sldMk cId="2669312803" sldId="1005"/>
        </pc:sldMkLst>
        <pc:picChg chg="add mod">
          <ac:chgData name="Jawanda Mast" userId="56f52c84-0acd-42da-bf55-b0894ba743ee" providerId="ADAL" clId="{83173735-9771-4B14-BC99-8395B4F0E88F}" dt="2025-07-02T17:21:05.382" v="2058" actId="962"/>
          <ac:picMkLst>
            <pc:docMk/>
            <pc:sldMk cId="2669312803" sldId="1005"/>
            <ac:picMk id="5" creationId="{46CCF31F-B862-2688-46E1-ED906450144F}"/>
          </ac:picMkLst>
        </pc:picChg>
      </pc:sldChg>
      <pc:sldChg chg="addSp modSp new mod setBg">
        <pc:chgData name="Jawanda Mast" userId="56f52c84-0acd-42da-bf55-b0894ba743ee" providerId="ADAL" clId="{83173735-9771-4B14-BC99-8395B4F0E88F}" dt="2025-07-02T19:27:03.620" v="2253" actId="26606"/>
        <pc:sldMkLst>
          <pc:docMk/>
          <pc:sldMk cId="3656074509" sldId="1006"/>
        </pc:sldMkLst>
      </pc:sldChg>
      <pc:sldChg chg="addSp delSp modSp add mod">
        <pc:chgData name="Jawanda Mast" userId="56f52c84-0acd-42da-bf55-b0894ba743ee" providerId="ADAL" clId="{83173735-9771-4B14-BC99-8395B4F0E88F}" dt="2025-07-02T19:27:56.204" v="2262" actId="26606"/>
        <pc:sldMkLst>
          <pc:docMk/>
          <pc:sldMk cId="741577775" sldId="1007"/>
        </pc:sldMkLst>
        <pc:spChg chg="mod ord">
          <ac:chgData name="Jawanda Mast" userId="56f52c84-0acd-42da-bf55-b0894ba743ee" providerId="ADAL" clId="{83173735-9771-4B14-BC99-8395B4F0E88F}" dt="2025-07-02T19:27:56.204" v="2262" actId="26606"/>
          <ac:spMkLst>
            <pc:docMk/>
            <pc:sldMk cId="741577775" sldId="1007"/>
            <ac:spMk id="2" creationId="{24CE60E1-53E5-630D-4323-35C280FEE5FB}"/>
          </ac:spMkLst>
        </pc:spChg>
        <pc:spChg chg="add">
          <ac:chgData name="Jawanda Mast" userId="56f52c84-0acd-42da-bf55-b0894ba743ee" providerId="ADAL" clId="{83173735-9771-4B14-BC99-8395B4F0E88F}" dt="2025-07-02T19:27:56.204" v="2262" actId="26606"/>
          <ac:spMkLst>
            <pc:docMk/>
            <pc:sldMk cId="741577775" sldId="1007"/>
            <ac:spMk id="38" creationId="{C536F39F-4817-494C-A33A-C936CB02D3C0}"/>
          </ac:spMkLst>
        </pc:spChg>
        <pc:picChg chg="mod">
          <ac:chgData name="Jawanda Mast" userId="56f52c84-0acd-42da-bf55-b0894ba743ee" providerId="ADAL" clId="{83173735-9771-4B14-BC99-8395B4F0E88F}" dt="2025-07-02T19:27:56.204" v="2262" actId="26606"/>
          <ac:picMkLst>
            <pc:docMk/>
            <pc:sldMk cId="741577775" sldId="1007"/>
            <ac:picMk id="7" creationId="{1DBDF648-B0E3-A6CC-2CBD-979F9AB63324}"/>
          </ac:picMkLst>
        </pc:picChg>
      </pc:sldChg>
    </pc:docChg>
  </pc:docChgLst>
  <pc:docChgLst>
    <pc:chgData name="Leah Jose" userId="S::leah@ndsccenter.org::025e01aa-dd08-4cf6-a6f6-d3fb306d4856" providerId="AD" clId="Web-{93906B6B-6B8B-7A1A-61AF-18B646B124DC}"/>
    <pc:docChg chg="modSld">
      <pc:chgData name="Leah Jose" userId="S::leah@ndsccenter.org::025e01aa-dd08-4cf6-a6f6-d3fb306d4856" providerId="AD" clId="Web-{93906B6B-6B8B-7A1A-61AF-18B646B124DC}" dt="2025-06-11T01:44:43.648" v="322" actId="20577"/>
      <pc:docMkLst>
        <pc:docMk/>
      </pc:docMkLst>
      <pc:sldChg chg="modSp">
        <pc:chgData name="Leah Jose" userId="S::leah@ndsccenter.org::025e01aa-dd08-4cf6-a6f6-d3fb306d4856" providerId="AD" clId="Web-{93906B6B-6B8B-7A1A-61AF-18B646B124DC}" dt="2025-06-11T01:10:26.338" v="80" actId="20577"/>
        <pc:sldMkLst>
          <pc:docMk/>
          <pc:sldMk cId="36565871" sldId="258"/>
        </pc:sldMkLst>
      </pc:sldChg>
      <pc:sldChg chg="modSp">
        <pc:chgData name="Leah Jose" userId="S::leah@ndsccenter.org::025e01aa-dd08-4cf6-a6f6-d3fb306d4856" providerId="AD" clId="Web-{93906B6B-6B8B-7A1A-61AF-18B646B124DC}" dt="2025-06-11T01:15:32.242" v="154" actId="20577"/>
        <pc:sldMkLst>
          <pc:docMk/>
          <pc:sldMk cId="0" sldId="260"/>
        </pc:sldMkLst>
      </pc:sldChg>
      <pc:sldChg chg="modSp">
        <pc:chgData name="Leah Jose" userId="S::leah@ndsccenter.org::025e01aa-dd08-4cf6-a6f6-d3fb306d4856" providerId="AD" clId="Web-{93906B6B-6B8B-7A1A-61AF-18B646B124DC}" dt="2025-06-11T01:17:26.137" v="163" actId="20577"/>
        <pc:sldMkLst>
          <pc:docMk/>
          <pc:sldMk cId="0" sldId="503"/>
        </pc:sldMkLst>
      </pc:sldChg>
      <pc:sldChg chg="addSp delSp modSp">
        <pc:chgData name="Leah Jose" userId="S::leah@ndsccenter.org::025e01aa-dd08-4cf6-a6f6-d3fb306d4856" providerId="AD" clId="Web-{93906B6B-6B8B-7A1A-61AF-18B646B124DC}" dt="2025-06-11T01:09:07.662" v="75" actId="1076"/>
        <pc:sldMkLst>
          <pc:docMk/>
          <pc:sldMk cId="1176472065" sldId="733"/>
        </pc:sldMkLst>
      </pc:sldChg>
      <pc:sldChg chg="modSp">
        <pc:chgData name="Leah Jose" userId="S::leah@ndsccenter.org::025e01aa-dd08-4cf6-a6f6-d3fb306d4856" providerId="AD" clId="Web-{93906B6B-6B8B-7A1A-61AF-18B646B124DC}" dt="2025-06-11T01:11:42.841" v="88" actId="20577"/>
        <pc:sldMkLst>
          <pc:docMk/>
          <pc:sldMk cId="2366029729" sldId="734"/>
        </pc:sldMkLst>
      </pc:sldChg>
      <pc:sldChg chg="modSp">
        <pc:chgData name="Leah Jose" userId="S::leah@ndsccenter.org::025e01aa-dd08-4cf6-a6f6-d3fb306d4856" providerId="AD" clId="Web-{93906B6B-6B8B-7A1A-61AF-18B646B124DC}" dt="2025-06-11T01:26:43.864" v="216" actId="20577"/>
        <pc:sldMkLst>
          <pc:docMk/>
          <pc:sldMk cId="1348481308" sldId="735"/>
        </pc:sldMkLst>
      </pc:sldChg>
      <pc:sldChg chg="addSp delSp modSp">
        <pc:chgData name="Leah Jose" userId="S::leah@ndsccenter.org::025e01aa-dd08-4cf6-a6f6-d3fb306d4856" providerId="AD" clId="Web-{93906B6B-6B8B-7A1A-61AF-18B646B124DC}" dt="2025-06-11T01:44:43.648" v="322" actId="20577"/>
        <pc:sldMkLst>
          <pc:docMk/>
          <pc:sldMk cId="3344976538" sldId="736"/>
        </pc:sldMkLst>
      </pc:sldChg>
      <pc:sldChg chg="modSp">
        <pc:chgData name="Leah Jose" userId="S::leah@ndsccenter.org::025e01aa-dd08-4cf6-a6f6-d3fb306d4856" providerId="AD" clId="Web-{93906B6B-6B8B-7A1A-61AF-18B646B124DC}" dt="2025-06-11T01:18:31.937" v="169" actId="20577"/>
        <pc:sldMkLst>
          <pc:docMk/>
          <pc:sldMk cId="890056024" sldId="737"/>
        </pc:sldMkLst>
      </pc:sldChg>
      <pc:sldChg chg="addSp delSp modSp mod setBg setClrOvrMap">
        <pc:chgData name="Leah Jose" userId="S::leah@ndsccenter.org::025e01aa-dd08-4cf6-a6f6-d3fb306d4856" providerId="AD" clId="Web-{93906B6B-6B8B-7A1A-61AF-18B646B124DC}" dt="2025-06-11T01:37:48.083" v="283" actId="20577"/>
        <pc:sldMkLst>
          <pc:docMk/>
          <pc:sldMk cId="1906181251" sldId="738"/>
        </pc:sldMkLst>
      </pc:sldChg>
      <pc:sldChg chg="addSp delSp modSp mod setBg">
        <pc:chgData name="Leah Jose" userId="S::leah@ndsccenter.org::025e01aa-dd08-4cf6-a6f6-d3fb306d4856" providerId="AD" clId="Web-{93906B6B-6B8B-7A1A-61AF-18B646B124DC}" dt="2025-06-11T01:42:39.299" v="313" actId="1076"/>
        <pc:sldMkLst>
          <pc:docMk/>
          <pc:sldMk cId="2403740807" sldId="739"/>
        </pc:sldMkLst>
      </pc:sldChg>
      <pc:sldChg chg="modSp">
        <pc:chgData name="Leah Jose" userId="S::leah@ndsccenter.org::025e01aa-dd08-4cf6-a6f6-d3fb306d4856" providerId="AD" clId="Web-{93906B6B-6B8B-7A1A-61AF-18B646B124DC}" dt="2025-06-11T01:39:13.024" v="297" actId="20577"/>
        <pc:sldMkLst>
          <pc:docMk/>
          <pc:sldMk cId="2911599856" sldId="740"/>
        </pc:sldMkLst>
      </pc:sldChg>
      <pc:sldChg chg="modSp">
        <pc:chgData name="Leah Jose" userId="S::leah@ndsccenter.org::025e01aa-dd08-4cf6-a6f6-d3fb306d4856" providerId="AD" clId="Web-{93906B6B-6B8B-7A1A-61AF-18B646B124DC}" dt="2025-06-11T01:12:16.733" v="91" actId="20577"/>
        <pc:sldMkLst>
          <pc:docMk/>
          <pc:sldMk cId="454175434" sldId="741"/>
        </pc:sldMkLst>
      </pc:sldChg>
      <pc:sldChg chg="modSp">
        <pc:chgData name="Leah Jose" userId="S::leah@ndsccenter.org::025e01aa-dd08-4cf6-a6f6-d3fb306d4856" providerId="AD" clId="Web-{93906B6B-6B8B-7A1A-61AF-18B646B124DC}" dt="2025-06-11T01:23:35.575" v="190" actId="14100"/>
        <pc:sldMkLst>
          <pc:docMk/>
          <pc:sldMk cId="3642308361" sldId="742"/>
        </pc:sldMkLst>
      </pc:sldChg>
      <pc:sldChg chg="modSp">
        <pc:chgData name="Leah Jose" userId="S::leah@ndsccenter.org::025e01aa-dd08-4cf6-a6f6-d3fb306d4856" providerId="AD" clId="Web-{93906B6B-6B8B-7A1A-61AF-18B646B124DC}" dt="2025-06-11T01:25:20.548" v="197" actId="20577"/>
        <pc:sldMkLst>
          <pc:docMk/>
          <pc:sldMk cId="2813159828" sldId="743"/>
        </pc:sldMkLst>
      </pc:sldChg>
      <pc:sldChg chg="addSp modSp mod setBg">
        <pc:chgData name="Leah Jose" userId="S::leah@ndsccenter.org::025e01aa-dd08-4cf6-a6f6-d3fb306d4856" providerId="AD" clId="Web-{93906B6B-6B8B-7A1A-61AF-18B646B124DC}" dt="2025-06-11T01:43:17.441" v="315" actId="1076"/>
        <pc:sldMkLst>
          <pc:docMk/>
          <pc:sldMk cId="2913578742" sldId="744"/>
        </pc:sldMkLst>
      </pc:sldChg>
    </pc:docChg>
  </pc:docChgLst>
  <pc:docChgLst>
    <pc:chgData name="Jawanda Mast" userId="56f52c84-0acd-42da-bf55-b0894ba743ee" providerId="ADAL" clId="{7AC80C54-074C-460B-9698-B261E0E1C227}"/>
    <pc:docChg chg="custSel addSld delSld modSld">
      <pc:chgData name="Jawanda Mast" userId="56f52c84-0acd-42da-bf55-b0894ba743ee" providerId="ADAL" clId="{7AC80C54-074C-460B-9698-B261E0E1C227}" dt="2025-07-20T18:20:25.263" v="81" actId="47"/>
      <pc:docMkLst>
        <pc:docMk/>
      </pc:docMkLst>
      <pc:sldChg chg="del">
        <pc:chgData name="Jawanda Mast" userId="56f52c84-0acd-42da-bf55-b0894ba743ee" providerId="ADAL" clId="{7AC80C54-074C-460B-9698-B261E0E1C227}" dt="2025-07-20T18:20:25.263" v="81" actId="47"/>
        <pc:sldMkLst>
          <pc:docMk/>
          <pc:sldMk cId="1443824321" sldId="293"/>
        </pc:sldMkLst>
      </pc:sldChg>
      <pc:sldChg chg="del">
        <pc:chgData name="Jawanda Mast" userId="56f52c84-0acd-42da-bf55-b0894ba743ee" providerId="ADAL" clId="{7AC80C54-074C-460B-9698-B261E0E1C227}" dt="2025-07-20T18:20:25.263" v="81" actId="47"/>
        <pc:sldMkLst>
          <pc:docMk/>
          <pc:sldMk cId="2063211556" sldId="310"/>
        </pc:sldMkLst>
      </pc:sldChg>
      <pc:sldChg chg="del">
        <pc:chgData name="Jawanda Mast" userId="56f52c84-0acd-42da-bf55-b0894ba743ee" providerId="ADAL" clId="{7AC80C54-074C-460B-9698-B261E0E1C227}" dt="2025-07-20T18:20:25.263" v="81" actId="47"/>
        <pc:sldMkLst>
          <pc:docMk/>
          <pc:sldMk cId="3479858693" sldId="699"/>
        </pc:sldMkLst>
      </pc:sldChg>
      <pc:sldChg chg="del">
        <pc:chgData name="Jawanda Mast" userId="56f52c84-0acd-42da-bf55-b0894ba743ee" providerId="ADAL" clId="{7AC80C54-074C-460B-9698-B261E0E1C227}" dt="2025-07-20T18:20:25.263" v="81" actId="47"/>
        <pc:sldMkLst>
          <pc:docMk/>
          <pc:sldMk cId="2226689601" sldId="711"/>
        </pc:sldMkLst>
      </pc:sldChg>
      <pc:sldChg chg="del">
        <pc:chgData name="Jawanda Mast" userId="56f52c84-0acd-42da-bf55-b0894ba743ee" providerId="ADAL" clId="{7AC80C54-074C-460B-9698-B261E0E1C227}" dt="2025-07-20T18:20:25.263" v="81" actId="47"/>
        <pc:sldMkLst>
          <pc:docMk/>
          <pc:sldMk cId="4268167714" sldId="712"/>
        </pc:sldMkLst>
      </pc:sldChg>
      <pc:sldChg chg="addSp delSp modSp del mod">
        <pc:chgData name="Jawanda Mast" userId="56f52c84-0acd-42da-bf55-b0894ba743ee" providerId="ADAL" clId="{7AC80C54-074C-460B-9698-B261E0E1C227}" dt="2025-07-20T18:20:25.263" v="81" actId="47"/>
        <pc:sldMkLst>
          <pc:docMk/>
          <pc:sldMk cId="1115557002" sldId="713"/>
        </pc:sldMkLst>
        <pc:spChg chg="mod">
          <ac:chgData name="Jawanda Mast" userId="56f52c84-0acd-42da-bf55-b0894ba743ee" providerId="ADAL" clId="{7AC80C54-074C-460B-9698-B261E0E1C227}" dt="2025-07-07T16:19:35.601" v="61" actId="1076"/>
          <ac:spMkLst>
            <pc:docMk/>
            <pc:sldMk cId="1115557002" sldId="713"/>
            <ac:spMk id="2" creationId="{D597A2BC-D23D-4CA5-A789-2CAEE95A039A}"/>
          </ac:spMkLst>
        </pc:spChg>
        <pc:picChg chg="add mod modCrop">
          <ac:chgData name="Jawanda Mast" userId="56f52c84-0acd-42da-bf55-b0894ba743ee" providerId="ADAL" clId="{7AC80C54-074C-460B-9698-B261E0E1C227}" dt="2025-07-07T16:19:44.232" v="65" actId="1076"/>
          <ac:picMkLst>
            <pc:docMk/>
            <pc:sldMk cId="1115557002" sldId="713"/>
            <ac:picMk id="5" creationId="{A9E73852-B8C2-B5FA-1E72-30B0B44EF0F7}"/>
          </ac:picMkLst>
        </pc:picChg>
      </pc:sldChg>
      <pc:sldChg chg="del">
        <pc:chgData name="Jawanda Mast" userId="56f52c84-0acd-42da-bf55-b0894ba743ee" providerId="ADAL" clId="{7AC80C54-074C-460B-9698-B261E0E1C227}" dt="2025-07-20T18:20:25.263" v="81" actId="47"/>
        <pc:sldMkLst>
          <pc:docMk/>
          <pc:sldMk cId="1287155533" sldId="718"/>
        </pc:sldMkLst>
      </pc:sldChg>
      <pc:sldChg chg="modSp del mod">
        <pc:chgData name="Jawanda Mast" userId="56f52c84-0acd-42da-bf55-b0894ba743ee" providerId="ADAL" clId="{7AC80C54-074C-460B-9698-B261E0E1C227}" dt="2025-07-20T18:20:25.263" v="81" actId="47"/>
        <pc:sldMkLst>
          <pc:docMk/>
          <pc:sldMk cId="3569115944" sldId="721"/>
        </pc:sldMkLst>
        <pc:spChg chg="mod">
          <ac:chgData name="Jawanda Mast" userId="56f52c84-0acd-42da-bf55-b0894ba743ee" providerId="ADAL" clId="{7AC80C54-074C-460B-9698-B261E0E1C227}" dt="2025-07-07T16:20:29.427" v="69" actId="255"/>
          <ac:spMkLst>
            <pc:docMk/>
            <pc:sldMk cId="3569115944" sldId="721"/>
            <ac:spMk id="7" creationId="{953171E7-B02E-2797-EE5F-B17BB566ECDE}"/>
          </ac:spMkLst>
        </pc:spChg>
      </pc:sldChg>
      <pc:sldChg chg="del">
        <pc:chgData name="Jawanda Mast" userId="56f52c84-0acd-42da-bf55-b0894ba743ee" providerId="ADAL" clId="{7AC80C54-074C-460B-9698-B261E0E1C227}" dt="2025-07-20T18:20:25.263" v="81" actId="47"/>
        <pc:sldMkLst>
          <pc:docMk/>
          <pc:sldMk cId="3450886229" sldId="726"/>
        </pc:sldMkLst>
      </pc:sldChg>
      <pc:sldChg chg="del">
        <pc:chgData name="Jawanda Mast" userId="56f52c84-0acd-42da-bf55-b0894ba743ee" providerId="ADAL" clId="{7AC80C54-074C-460B-9698-B261E0E1C227}" dt="2025-07-20T18:20:25.263" v="81" actId="47"/>
        <pc:sldMkLst>
          <pc:docMk/>
          <pc:sldMk cId="1993581457" sldId="727"/>
        </pc:sldMkLst>
      </pc:sldChg>
      <pc:sldChg chg="del">
        <pc:chgData name="Jawanda Mast" userId="56f52c84-0acd-42da-bf55-b0894ba743ee" providerId="ADAL" clId="{7AC80C54-074C-460B-9698-B261E0E1C227}" dt="2025-07-20T18:20:25.263" v="81" actId="47"/>
        <pc:sldMkLst>
          <pc:docMk/>
          <pc:sldMk cId="3549642720" sldId="728"/>
        </pc:sldMkLst>
      </pc:sldChg>
      <pc:sldChg chg="del">
        <pc:chgData name="Jawanda Mast" userId="56f52c84-0acd-42da-bf55-b0894ba743ee" providerId="ADAL" clId="{7AC80C54-074C-460B-9698-B261E0E1C227}" dt="2025-07-20T18:20:25.263" v="81" actId="47"/>
        <pc:sldMkLst>
          <pc:docMk/>
          <pc:sldMk cId="1016232137" sldId="729"/>
        </pc:sldMkLst>
      </pc:sldChg>
      <pc:sldChg chg="del">
        <pc:chgData name="Jawanda Mast" userId="56f52c84-0acd-42da-bf55-b0894ba743ee" providerId="ADAL" clId="{7AC80C54-074C-460B-9698-B261E0E1C227}" dt="2025-07-20T18:20:25.263" v="81" actId="47"/>
        <pc:sldMkLst>
          <pc:docMk/>
          <pc:sldMk cId="3341254139" sldId="730"/>
        </pc:sldMkLst>
      </pc:sldChg>
      <pc:sldChg chg="del">
        <pc:chgData name="Jawanda Mast" userId="56f52c84-0acd-42da-bf55-b0894ba743ee" providerId="ADAL" clId="{7AC80C54-074C-460B-9698-B261E0E1C227}" dt="2025-07-20T18:20:25.263" v="81" actId="47"/>
        <pc:sldMkLst>
          <pc:docMk/>
          <pc:sldMk cId="441306022" sldId="734"/>
        </pc:sldMkLst>
      </pc:sldChg>
      <pc:sldChg chg="del">
        <pc:chgData name="Jawanda Mast" userId="56f52c84-0acd-42da-bf55-b0894ba743ee" providerId="ADAL" clId="{7AC80C54-074C-460B-9698-B261E0E1C227}" dt="2025-07-20T18:20:25.263" v="81" actId="47"/>
        <pc:sldMkLst>
          <pc:docMk/>
          <pc:sldMk cId="2555468968" sldId="999"/>
        </pc:sldMkLst>
      </pc:sldChg>
      <pc:sldChg chg="del">
        <pc:chgData name="Jawanda Mast" userId="56f52c84-0acd-42da-bf55-b0894ba743ee" providerId="ADAL" clId="{7AC80C54-074C-460B-9698-B261E0E1C227}" dt="2025-07-20T18:20:25.263" v="81" actId="47"/>
        <pc:sldMkLst>
          <pc:docMk/>
          <pc:sldMk cId="1006563503" sldId="1000"/>
        </pc:sldMkLst>
      </pc:sldChg>
      <pc:sldChg chg="del">
        <pc:chgData name="Jawanda Mast" userId="56f52c84-0acd-42da-bf55-b0894ba743ee" providerId="ADAL" clId="{7AC80C54-074C-460B-9698-B261E0E1C227}" dt="2025-07-20T18:20:25.263" v="81" actId="47"/>
        <pc:sldMkLst>
          <pc:docMk/>
          <pc:sldMk cId="3600916582" sldId="1001"/>
        </pc:sldMkLst>
      </pc:sldChg>
      <pc:sldChg chg="modSp del mod">
        <pc:chgData name="Jawanda Mast" userId="56f52c84-0acd-42da-bf55-b0894ba743ee" providerId="ADAL" clId="{7AC80C54-074C-460B-9698-B261E0E1C227}" dt="2025-07-20T18:20:25.263" v="81" actId="47"/>
        <pc:sldMkLst>
          <pc:docMk/>
          <pc:sldMk cId="3723825968" sldId="1002"/>
        </pc:sldMkLst>
        <pc:spChg chg="mod">
          <ac:chgData name="Jawanda Mast" userId="56f52c84-0acd-42da-bf55-b0894ba743ee" providerId="ADAL" clId="{7AC80C54-074C-460B-9698-B261E0E1C227}" dt="2025-07-07T16:20:19.140" v="68" actId="20577"/>
          <ac:spMkLst>
            <pc:docMk/>
            <pc:sldMk cId="3723825968" sldId="1002"/>
            <ac:spMk id="9" creationId="{121C6873-A0D9-497E-9658-2FDFA79EA007}"/>
          </ac:spMkLst>
        </pc:spChg>
        <pc:picChg chg="mod">
          <ac:chgData name="Jawanda Mast" userId="56f52c84-0acd-42da-bf55-b0894ba743ee" providerId="ADAL" clId="{7AC80C54-074C-460B-9698-B261E0E1C227}" dt="2025-07-07T16:20:05.392" v="66" actId="692"/>
          <ac:picMkLst>
            <pc:docMk/>
            <pc:sldMk cId="3723825968" sldId="1002"/>
            <ac:picMk id="3" creationId="{4C4D606C-5A26-DA64-762C-DBA9CACEDCB8}"/>
          </ac:picMkLst>
        </pc:picChg>
      </pc:sldChg>
      <pc:sldChg chg="addSp delSp add del setBg delDesignElem">
        <pc:chgData name="Jawanda Mast" userId="56f52c84-0acd-42da-bf55-b0894ba743ee" providerId="ADAL" clId="{7AC80C54-074C-460B-9698-B261E0E1C227}" dt="2025-07-20T18:19:38.980" v="72"/>
        <pc:sldMkLst>
          <pc:docMk/>
          <pc:sldMk cId="3418066496" sldId="1008"/>
        </pc:sldMkLst>
        <pc:spChg chg="add del">
          <ac:chgData name="Jawanda Mast" userId="56f52c84-0acd-42da-bf55-b0894ba743ee" providerId="ADAL" clId="{7AC80C54-074C-460B-9698-B261E0E1C227}" dt="2025-07-20T18:19:38.980" v="72"/>
          <ac:spMkLst>
            <pc:docMk/>
            <pc:sldMk cId="3418066496" sldId="1008"/>
            <ac:spMk id="10" creationId="{2B97F24A-32CE-4C1C-A50D-3016B394DCFB}"/>
          </ac:spMkLst>
        </pc:spChg>
        <pc:spChg chg="add del">
          <ac:chgData name="Jawanda Mast" userId="56f52c84-0acd-42da-bf55-b0894ba743ee" providerId="ADAL" clId="{7AC80C54-074C-460B-9698-B261E0E1C227}" dt="2025-07-20T18:19:38.980" v="72"/>
          <ac:spMkLst>
            <pc:docMk/>
            <pc:sldMk cId="3418066496" sldId="1008"/>
            <ac:spMk id="12" creationId="{CD8B4F24-440B-49E9-B85D-733523DC064B}"/>
          </ac:spMkLst>
        </pc:spChg>
      </pc:sldChg>
      <pc:sldChg chg="add">
        <pc:chgData name="Jawanda Mast" userId="56f52c84-0acd-42da-bf55-b0894ba743ee" providerId="ADAL" clId="{7AC80C54-074C-460B-9698-B261E0E1C227}" dt="2025-07-20T18:20:01.840" v="80"/>
        <pc:sldMkLst>
          <pc:docMk/>
          <pc:sldMk cId="3812541572" sldId="1008"/>
        </pc:sldMkLst>
      </pc:sldChg>
      <pc:sldChg chg="delSp add setBg delDesignElem">
        <pc:chgData name="Jawanda Mast" userId="56f52c84-0acd-42da-bf55-b0894ba743ee" providerId="ADAL" clId="{7AC80C54-074C-460B-9698-B261E0E1C227}" dt="2025-07-20T18:20:01.840" v="80"/>
        <pc:sldMkLst>
          <pc:docMk/>
          <pc:sldMk cId="647513689" sldId="1009"/>
        </pc:sldMkLst>
        <pc:spChg chg="del">
          <ac:chgData name="Jawanda Mast" userId="56f52c84-0acd-42da-bf55-b0894ba743ee" providerId="ADAL" clId="{7AC80C54-074C-460B-9698-B261E0E1C227}" dt="2025-07-20T18:20:01.840" v="80"/>
          <ac:spMkLst>
            <pc:docMk/>
            <pc:sldMk cId="647513689" sldId="1009"/>
            <ac:spMk id="8" creationId="{09588DA8-065E-4F6F-8EFD-43104AB2E0CF}"/>
          </ac:spMkLst>
        </pc:spChg>
        <pc:spChg chg="del">
          <ac:chgData name="Jawanda Mast" userId="56f52c84-0acd-42da-bf55-b0894ba743ee" providerId="ADAL" clId="{7AC80C54-074C-460B-9698-B261E0E1C227}" dt="2025-07-20T18:20:01.840" v="80"/>
          <ac:spMkLst>
            <pc:docMk/>
            <pc:sldMk cId="647513689" sldId="1009"/>
            <ac:spMk id="10" creationId="{C4285719-470E-454C-AF62-8323075F1F5B}"/>
          </ac:spMkLst>
        </pc:spChg>
        <pc:spChg chg="del">
          <ac:chgData name="Jawanda Mast" userId="56f52c84-0acd-42da-bf55-b0894ba743ee" providerId="ADAL" clId="{7AC80C54-074C-460B-9698-B261E0E1C227}" dt="2025-07-20T18:20:01.840" v="80"/>
          <ac:spMkLst>
            <pc:docMk/>
            <pc:sldMk cId="647513689" sldId="1009"/>
            <ac:spMk id="12" creationId="{CD9FE4EF-C4D8-49A0-B2FF-81D8DB7D8A24}"/>
          </ac:spMkLst>
        </pc:spChg>
        <pc:spChg chg="del">
          <ac:chgData name="Jawanda Mast" userId="56f52c84-0acd-42da-bf55-b0894ba743ee" providerId="ADAL" clId="{7AC80C54-074C-460B-9698-B261E0E1C227}" dt="2025-07-20T18:20:01.840" v="80"/>
          <ac:spMkLst>
            <pc:docMk/>
            <pc:sldMk cId="647513689" sldId="1009"/>
            <ac:spMk id="14" creationId="{4300840D-0A0B-4512-BACA-B439D5B9C57C}"/>
          </ac:spMkLst>
        </pc:spChg>
        <pc:spChg chg="del">
          <ac:chgData name="Jawanda Mast" userId="56f52c84-0acd-42da-bf55-b0894ba743ee" providerId="ADAL" clId="{7AC80C54-074C-460B-9698-B261E0E1C227}" dt="2025-07-20T18:20:01.840" v="80"/>
          <ac:spMkLst>
            <pc:docMk/>
            <pc:sldMk cId="647513689" sldId="1009"/>
            <ac:spMk id="16" creationId="{D2B78728-A580-49A7-84F9-6EF6F583ADE0}"/>
          </ac:spMkLst>
        </pc:spChg>
        <pc:spChg chg="del">
          <ac:chgData name="Jawanda Mast" userId="56f52c84-0acd-42da-bf55-b0894ba743ee" providerId="ADAL" clId="{7AC80C54-074C-460B-9698-B261E0E1C227}" dt="2025-07-20T18:20:01.840" v="80"/>
          <ac:spMkLst>
            <pc:docMk/>
            <pc:sldMk cId="647513689" sldId="1009"/>
            <ac:spMk id="18" creationId="{38FAA1A1-D861-433F-88FA-1E9D6FD31D11}"/>
          </ac:spMkLst>
        </pc:spChg>
        <pc:spChg chg="del">
          <ac:chgData name="Jawanda Mast" userId="56f52c84-0acd-42da-bf55-b0894ba743ee" providerId="ADAL" clId="{7AC80C54-074C-460B-9698-B261E0E1C227}" dt="2025-07-20T18:20:01.840" v="80"/>
          <ac:spMkLst>
            <pc:docMk/>
            <pc:sldMk cId="647513689" sldId="1009"/>
            <ac:spMk id="20" creationId="{8D71EDA1-87BF-4D5D-AB79-F346FD19278A}"/>
          </ac:spMkLst>
        </pc:spChg>
      </pc:sldChg>
      <pc:sldChg chg="add">
        <pc:chgData name="Jawanda Mast" userId="56f52c84-0acd-42da-bf55-b0894ba743ee" providerId="ADAL" clId="{7AC80C54-074C-460B-9698-B261E0E1C227}" dt="2025-07-20T18:20:01.840" v="80"/>
        <pc:sldMkLst>
          <pc:docMk/>
          <pc:sldMk cId="2082581964" sldId="1010"/>
        </pc:sldMkLst>
      </pc:sldChg>
      <pc:sldChg chg="add">
        <pc:chgData name="Jawanda Mast" userId="56f52c84-0acd-42da-bf55-b0894ba743ee" providerId="ADAL" clId="{7AC80C54-074C-460B-9698-B261E0E1C227}" dt="2025-07-20T18:20:01.840" v="80"/>
        <pc:sldMkLst>
          <pc:docMk/>
          <pc:sldMk cId="67384904" sldId="1011"/>
        </pc:sldMkLst>
      </pc:sldChg>
      <pc:sldChg chg="delSp add setBg delDesignElem">
        <pc:chgData name="Jawanda Mast" userId="56f52c84-0acd-42da-bf55-b0894ba743ee" providerId="ADAL" clId="{7AC80C54-074C-460B-9698-B261E0E1C227}" dt="2025-07-20T18:20:01.840" v="80"/>
        <pc:sldMkLst>
          <pc:docMk/>
          <pc:sldMk cId="2482602048" sldId="1012"/>
        </pc:sldMkLst>
        <pc:spChg chg="del">
          <ac:chgData name="Jawanda Mast" userId="56f52c84-0acd-42da-bf55-b0894ba743ee" providerId="ADAL" clId="{7AC80C54-074C-460B-9698-B261E0E1C227}" dt="2025-07-20T18:20:01.840" v="80"/>
          <ac:spMkLst>
            <pc:docMk/>
            <pc:sldMk cId="2482602048" sldId="1012"/>
            <ac:spMk id="12" creationId="{12609869-9E80-471B-A487-A53288E0E791}"/>
          </ac:spMkLst>
        </pc:spChg>
        <pc:spChg chg="del">
          <ac:chgData name="Jawanda Mast" userId="56f52c84-0acd-42da-bf55-b0894ba743ee" providerId="ADAL" clId="{7AC80C54-074C-460B-9698-B261E0E1C227}" dt="2025-07-20T18:20:01.840" v="80"/>
          <ac:spMkLst>
            <pc:docMk/>
            <pc:sldMk cId="2482602048" sldId="1012"/>
            <ac:spMk id="14" creationId="{7004738A-9D34-43E8-97D2-CA0EED4F8BE0}"/>
          </ac:spMkLst>
        </pc:spChg>
        <pc:spChg chg="del">
          <ac:chgData name="Jawanda Mast" userId="56f52c84-0acd-42da-bf55-b0894ba743ee" providerId="ADAL" clId="{7AC80C54-074C-460B-9698-B261E0E1C227}" dt="2025-07-20T18:20:01.840" v="80"/>
          <ac:spMkLst>
            <pc:docMk/>
            <pc:sldMk cId="2482602048" sldId="1012"/>
            <ac:spMk id="16" creationId="{B8B8D07F-F13E-443E-BA68-2D26672D76B9}"/>
          </ac:spMkLst>
        </pc:spChg>
        <pc:spChg chg="del">
          <ac:chgData name="Jawanda Mast" userId="56f52c84-0acd-42da-bf55-b0894ba743ee" providerId="ADAL" clId="{7AC80C54-074C-460B-9698-B261E0E1C227}" dt="2025-07-20T18:20:01.840" v="80"/>
          <ac:spMkLst>
            <pc:docMk/>
            <pc:sldMk cId="2482602048" sldId="1012"/>
            <ac:spMk id="18" creationId="{2813A4FA-24A5-41ED-A534-3807D1B2F344}"/>
          </ac:spMkLst>
        </pc:spChg>
        <pc:spChg chg="del">
          <ac:chgData name="Jawanda Mast" userId="56f52c84-0acd-42da-bf55-b0894ba743ee" providerId="ADAL" clId="{7AC80C54-074C-460B-9698-B261E0E1C227}" dt="2025-07-20T18:20:01.840" v="80"/>
          <ac:spMkLst>
            <pc:docMk/>
            <pc:sldMk cId="2482602048" sldId="1012"/>
            <ac:spMk id="20" creationId="{C3944F27-CA70-4E84-A51A-E6BF89558979}"/>
          </ac:spMkLst>
        </pc:spChg>
      </pc:sldChg>
      <pc:sldChg chg="delSp add setBg delDesignElem">
        <pc:chgData name="Jawanda Mast" userId="56f52c84-0acd-42da-bf55-b0894ba743ee" providerId="ADAL" clId="{7AC80C54-074C-460B-9698-B261E0E1C227}" dt="2025-07-20T18:20:01.840" v="80"/>
        <pc:sldMkLst>
          <pc:docMk/>
          <pc:sldMk cId="3726210555" sldId="1013"/>
        </pc:sldMkLst>
        <pc:spChg chg="del">
          <ac:chgData name="Jawanda Mast" userId="56f52c84-0acd-42da-bf55-b0894ba743ee" providerId="ADAL" clId="{7AC80C54-074C-460B-9698-B261E0E1C227}" dt="2025-07-20T18:20:01.840" v="80"/>
          <ac:spMkLst>
            <pc:docMk/>
            <pc:sldMk cId="3726210555" sldId="1013"/>
            <ac:spMk id="7" creationId="{8F90786E-B72D-4C32-BDCE-A170B007822D}"/>
          </ac:spMkLst>
        </pc:spChg>
        <pc:spChg chg="del">
          <ac:chgData name="Jawanda Mast" userId="56f52c84-0acd-42da-bf55-b0894ba743ee" providerId="ADAL" clId="{7AC80C54-074C-460B-9698-B261E0E1C227}" dt="2025-07-20T18:20:01.840" v="80"/>
          <ac:spMkLst>
            <pc:docMk/>
            <pc:sldMk cId="3726210555" sldId="1013"/>
            <ac:spMk id="12" creationId="{5E46F2E7-848F-4A6C-A098-4764FDEA771A}"/>
          </ac:spMkLst>
        </pc:spChg>
      </pc:sldChg>
      <pc:sldChg chg="add">
        <pc:chgData name="Jawanda Mast" userId="56f52c84-0acd-42da-bf55-b0894ba743ee" providerId="ADAL" clId="{7AC80C54-074C-460B-9698-B261E0E1C227}" dt="2025-07-20T18:20:01.840" v="80"/>
        <pc:sldMkLst>
          <pc:docMk/>
          <pc:sldMk cId="724744336" sldId="1014"/>
        </pc:sldMkLst>
      </pc:sldChg>
      <pc:sldChg chg="delSp add setBg delDesignElem">
        <pc:chgData name="Jawanda Mast" userId="56f52c84-0acd-42da-bf55-b0894ba743ee" providerId="ADAL" clId="{7AC80C54-074C-460B-9698-B261E0E1C227}" dt="2025-07-20T18:20:01.840" v="80"/>
        <pc:sldMkLst>
          <pc:docMk/>
          <pc:sldMk cId="3963319266" sldId="1015"/>
        </pc:sldMkLst>
        <pc:spChg chg="del">
          <ac:chgData name="Jawanda Mast" userId="56f52c84-0acd-42da-bf55-b0894ba743ee" providerId="ADAL" clId="{7AC80C54-074C-460B-9698-B261E0E1C227}" dt="2025-07-20T18:20:01.840" v="80"/>
          <ac:spMkLst>
            <pc:docMk/>
            <pc:sldMk cId="3963319266" sldId="1015"/>
            <ac:spMk id="18" creationId="{04812C46-200A-4DEB-A05E-3ED6C68C2387}"/>
          </ac:spMkLst>
        </pc:spChg>
        <pc:spChg chg="del">
          <ac:chgData name="Jawanda Mast" userId="56f52c84-0acd-42da-bf55-b0894ba743ee" providerId="ADAL" clId="{7AC80C54-074C-460B-9698-B261E0E1C227}" dt="2025-07-20T18:20:01.840" v="80"/>
          <ac:spMkLst>
            <pc:docMk/>
            <pc:sldMk cId="3963319266" sldId="1015"/>
            <ac:spMk id="19" creationId="{D1EA859B-E555-4109-94F3-6700E046E008}"/>
          </ac:spMkLst>
        </pc:spChg>
      </pc:sldChg>
      <pc:sldChg chg="add">
        <pc:chgData name="Jawanda Mast" userId="56f52c84-0acd-42da-bf55-b0894ba743ee" providerId="ADAL" clId="{7AC80C54-074C-460B-9698-B261E0E1C227}" dt="2025-07-20T18:20:01.840" v="80"/>
        <pc:sldMkLst>
          <pc:docMk/>
          <pc:sldMk cId="553817521" sldId="1016"/>
        </pc:sldMkLst>
      </pc:sldChg>
      <pc:sldChg chg="delSp add setBg delDesignElem">
        <pc:chgData name="Jawanda Mast" userId="56f52c84-0acd-42da-bf55-b0894ba743ee" providerId="ADAL" clId="{7AC80C54-074C-460B-9698-B261E0E1C227}" dt="2025-07-20T18:20:01.840" v="80"/>
        <pc:sldMkLst>
          <pc:docMk/>
          <pc:sldMk cId="2686192024" sldId="1017"/>
        </pc:sldMkLst>
        <pc:spChg chg="del">
          <ac:chgData name="Jawanda Mast" userId="56f52c84-0acd-42da-bf55-b0894ba743ee" providerId="ADAL" clId="{7AC80C54-074C-460B-9698-B261E0E1C227}" dt="2025-07-20T18:20:01.840" v="80"/>
          <ac:spMkLst>
            <pc:docMk/>
            <pc:sldMk cId="2686192024" sldId="1017"/>
            <ac:spMk id="190" creationId="{AC17DE74-01C9-4859-B65A-85CF999E8580}"/>
          </ac:spMkLst>
        </pc:spChg>
        <pc:spChg chg="del">
          <ac:chgData name="Jawanda Mast" userId="56f52c84-0acd-42da-bf55-b0894ba743ee" providerId="ADAL" clId="{7AC80C54-074C-460B-9698-B261E0E1C227}" dt="2025-07-20T18:20:01.840" v="80"/>
          <ac:spMkLst>
            <pc:docMk/>
            <pc:sldMk cId="2686192024" sldId="1017"/>
            <ac:spMk id="191" creationId="{068C0432-0E90-4CC1-8CD3-D44A90DF07EF}"/>
          </ac:spMkLst>
        </pc:spChg>
      </pc:sldChg>
      <pc:sldChg chg="add">
        <pc:chgData name="Jawanda Mast" userId="56f52c84-0acd-42da-bf55-b0894ba743ee" providerId="ADAL" clId="{7AC80C54-074C-460B-9698-B261E0E1C227}" dt="2025-07-20T18:20:01.840" v="80"/>
        <pc:sldMkLst>
          <pc:docMk/>
          <pc:sldMk cId="4058718259" sldId="1018"/>
        </pc:sldMkLst>
      </pc:sldChg>
      <pc:sldChg chg="add">
        <pc:chgData name="Jawanda Mast" userId="56f52c84-0acd-42da-bf55-b0894ba743ee" providerId="ADAL" clId="{7AC80C54-074C-460B-9698-B261E0E1C227}" dt="2025-07-20T18:20:01.840" v="80"/>
        <pc:sldMkLst>
          <pc:docMk/>
          <pc:sldMk cId="2457924045" sldId="1019"/>
        </pc:sldMkLst>
      </pc:sldChg>
      <pc:sldChg chg="delSp add setBg delDesignElem">
        <pc:chgData name="Jawanda Mast" userId="56f52c84-0acd-42da-bf55-b0894ba743ee" providerId="ADAL" clId="{7AC80C54-074C-460B-9698-B261E0E1C227}" dt="2025-07-20T18:20:01.840" v="80"/>
        <pc:sldMkLst>
          <pc:docMk/>
          <pc:sldMk cId="1034878042" sldId="1020"/>
        </pc:sldMkLst>
        <pc:spChg chg="del">
          <ac:chgData name="Jawanda Mast" userId="56f52c84-0acd-42da-bf55-b0894ba743ee" providerId="ADAL" clId="{7AC80C54-074C-460B-9698-B261E0E1C227}" dt="2025-07-20T18:20:01.840" v="80"/>
          <ac:spMkLst>
            <pc:docMk/>
            <pc:sldMk cId="1034878042" sldId="1020"/>
            <ac:spMk id="14" creationId="{F0AED851-54B9-4765-92D2-F0BE443BEC91}"/>
          </ac:spMkLst>
        </pc:spChg>
        <pc:spChg chg="del">
          <ac:chgData name="Jawanda Mast" userId="56f52c84-0acd-42da-bf55-b0894ba743ee" providerId="ADAL" clId="{7AC80C54-074C-460B-9698-B261E0E1C227}" dt="2025-07-20T18:20:01.840" v="80"/>
          <ac:spMkLst>
            <pc:docMk/>
            <pc:sldMk cId="1034878042" sldId="1020"/>
            <ac:spMk id="16" creationId="{B81933D1-5615-42C7-9C0B-4EB7105CCE2D}"/>
          </ac:spMkLst>
        </pc:spChg>
        <pc:spChg chg="del">
          <ac:chgData name="Jawanda Mast" userId="56f52c84-0acd-42da-bf55-b0894ba743ee" providerId="ADAL" clId="{7AC80C54-074C-460B-9698-B261E0E1C227}" dt="2025-07-20T18:20:01.840" v="80"/>
          <ac:spMkLst>
            <pc:docMk/>
            <pc:sldMk cId="1034878042" sldId="1020"/>
            <ac:spMk id="18" creationId="{19C9EAEA-39D0-4B0E-A0EB-51E7B26740B1}"/>
          </ac:spMkLst>
        </pc:spChg>
        <pc:grpChg chg="del">
          <ac:chgData name="Jawanda Mast" userId="56f52c84-0acd-42da-bf55-b0894ba743ee" providerId="ADAL" clId="{7AC80C54-074C-460B-9698-B261E0E1C227}" dt="2025-07-20T18:20:01.840" v="80"/>
          <ac:grpSpMkLst>
            <pc:docMk/>
            <pc:sldMk cId="1034878042" sldId="1020"/>
            <ac:grpSpMk id="20" creationId="{032D8612-31EB-44CF-A1D0-14FD4C705424}"/>
          </ac:grpSpMkLst>
        </pc:grpChg>
      </pc:sldChg>
      <pc:sldChg chg="delSp add setBg delDesignElem">
        <pc:chgData name="Jawanda Mast" userId="56f52c84-0acd-42da-bf55-b0894ba743ee" providerId="ADAL" clId="{7AC80C54-074C-460B-9698-B261E0E1C227}" dt="2025-07-20T18:20:01.840" v="80"/>
        <pc:sldMkLst>
          <pc:docMk/>
          <pc:sldMk cId="659002338" sldId="1021"/>
        </pc:sldMkLst>
        <pc:spChg chg="del">
          <ac:chgData name="Jawanda Mast" userId="56f52c84-0acd-42da-bf55-b0894ba743ee" providerId="ADAL" clId="{7AC80C54-074C-460B-9698-B261E0E1C227}" dt="2025-07-20T18:20:01.840" v="80"/>
          <ac:spMkLst>
            <pc:docMk/>
            <pc:sldMk cId="659002338" sldId="1021"/>
            <ac:spMk id="23" creationId="{346163D3-B666-4446-84C6-9902EB936B6E}"/>
          </ac:spMkLst>
        </pc:spChg>
        <pc:spChg chg="del">
          <ac:chgData name="Jawanda Mast" userId="56f52c84-0acd-42da-bf55-b0894ba743ee" providerId="ADAL" clId="{7AC80C54-074C-460B-9698-B261E0E1C227}" dt="2025-07-20T18:20:01.840" v="80"/>
          <ac:spMkLst>
            <pc:docMk/>
            <pc:sldMk cId="659002338" sldId="1021"/>
            <ac:spMk id="29" creationId="{04357C93-F0CB-4A1C-8F77-4E9063789819}"/>
          </ac:spMkLst>
        </pc:spChg>
        <pc:grpChg chg="del">
          <ac:chgData name="Jawanda Mast" userId="56f52c84-0acd-42da-bf55-b0894ba743ee" providerId="ADAL" clId="{7AC80C54-074C-460B-9698-B261E0E1C227}" dt="2025-07-20T18:20:01.840" v="80"/>
          <ac:grpSpMkLst>
            <pc:docMk/>
            <pc:sldMk cId="659002338" sldId="1021"/>
            <ac:grpSpMk id="25" creationId="{3AF6A671-C637-4547-85F4-51B6D1881399}"/>
          </ac:grpSpMkLst>
        </pc:grpChg>
      </pc:sldChg>
      <pc:sldChg chg="add">
        <pc:chgData name="Jawanda Mast" userId="56f52c84-0acd-42da-bf55-b0894ba743ee" providerId="ADAL" clId="{7AC80C54-074C-460B-9698-B261E0E1C227}" dt="2025-07-20T18:20:01.840" v="80"/>
        <pc:sldMkLst>
          <pc:docMk/>
          <pc:sldMk cId="29707454" sldId="1022"/>
        </pc:sldMkLst>
      </pc:sldChg>
      <pc:sldChg chg="add">
        <pc:chgData name="Jawanda Mast" userId="56f52c84-0acd-42da-bf55-b0894ba743ee" providerId="ADAL" clId="{7AC80C54-074C-460B-9698-B261E0E1C227}" dt="2025-07-20T18:20:01.840" v="80"/>
        <pc:sldMkLst>
          <pc:docMk/>
          <pc:sldMk cId="172456067" sldId="1023"/>
        </pc:sldMkLst>
      </pc:sldChg>
      <pc:sldChg chg="add">
        <pc:chgData name="Jawanda Mast" userId="56f52c84-0acd-42da-bf55-b0894ba743ee" providerId="ADAL" clId="{7AC80C54-074C-460B-9698-B261E0E1C227}" dt="2025-07-20T18:20:01.840" v="80"/>
        <pc:sldMkLst>
          <pc:docMk/>
          <pc:sldMk cId="886081327" sldId="1038"/>
        </pc:sldMkLst>
      </pc:sldChg>
      <pc:sldChg chg="add">
        <pc:chgData name="Jawanda Mast" userId="56f52c84-0acd-42da-bf55-b0894ba743ee" providerId="ADAL" clId="{7AC80C54-074C-460B-9698-B261E0E1C227}" dt="2025-07-20T18:20:01.840" v="80"/>
        <pc:sldMkLst>
          <pc:docMk/>
          <pc:sldMk cId="3978302678" sldId="1039"/>
        </pc:sldMkLst>
      </pc:sldChg>
    </pc:docChg>
  </pc:docChgLst>
  <pc:docChgLst>
    <pc:chgData name="Leah Jose" userId="S::leah@ndsccenter.org::025e01aa-dd08-4cf6-a6f6-d3fb306d4856" providerId="AD" clId="Web-{CB6A5307-96D9-B340-B500-2AAAA390F9CC}"/>
    <pc:docChg chg="modSld">
      <pc:chgData name="Leah Jose" userId="S::leah@ndsccenter.org::025e01aa-dd08-4cf6-a6f6-d3fb306d4856" providerId="AD" clId="Web-{CB6A5307-96D9-B340-B500-2AAAA390F9CC}" dt="2025-07-01T15:00:05.896" v="79" actId="20577"/>
      <pc:docMkLst>
        <pc:docMk/>
      </pc:docMkLst>
      <pc:sldChg chg="modSp">
        <pc:chgData name="Leah Jose" userId="S::leah@ndsccenter.org::025e01aa-dd08-4cf6-a6f6-d3fb306d4856" providerId="AD" clId="Web-{CB6A5307-96D9-B340-B500-2AAAA390F9CC}" dt="2025-07-01T14:59:34.206" v="75" actId="20577"/>
        <pc:sldMkLst>
          <pc:docMk/>
          <pc:sldMk cId="1115557002" sldId="713"/>
        </pc:sldMkLst>
        <pc:spChg chg="mod">
          <ac:chgData name="Leah Jose" userId="S::leah@ndsccenter.org::025e01aa-dd08-4cf6-a6f6-d3fb306d4856" providerId="AD" clId="Web-{CB6A5307-96D9-B340-B500-2AAAA390F9CC}" dt="2025-07-01T14:59:34.206" v="75" actId="20577"/>
          <ac:spMkLst>
            <pc:docMk/>
            <pc:sldMk cId="1115557002" sldId="713"/>
            <ac:spMk id="2" creationId="{D597A2BC-D23D-4CA5-A789-2CAEE95A039A}"/>
          </ac:spMkLst>
        </pc:spChg>
      </pc:sldChg>
      <pc:sldChg chg="modSp">
        <pc:chgData name="Leah Jose" userId="S::leah@ndsccenter.org::025e01aa-dd08-4cf6-a6f6-d3fb306d4856" providerId="AD" clId="Web-{CB6A5307-96D9-B340-B500-2AAAA390F9CC}" dt="2025-07-01T14:55:02.345" v="52" actId="20577"/>
        <pc:sldMkLst>
          <pc:docMk/>
          <pc:sldMk cId="1348481308" sldId="735"/>
        </pc:sldMkLst>
        <pc:spChg chg="mod">
          <ac:chgData name="Leah Jose" userId="S::leah@ndsccenter.org::025e01aa-dd08-4cf6-a6f6-d3fb306d4856" providerId="AD" clId="Web-{CB6A5307-96D9-B340-B500-2AAAA390F9CC}" dt="2025-07-01T14:54:56.907" v="51" actId="20577"/>
          <ac:spMkLst>
            <pc:docMk/>
            <pc:sldMk cId="1348481308" sldId="735"/>
            <ac:spMk id="2" creationId="{00000000-0000-0000-0000-000000000000}"/>
          </ac:spMkLst>
        </pc:spChg>
        <pc:spChg chg="mod">
          <ac:chgData name="Leah Jose" userId="S::leah@ndsccenter.org::025e01aa-dd08-4cf6-a6f6-d3fb306d4856" providerId="AD" clId="Web-{CB6A5307-96D9-B340-B500-2AAAA390F9CC}" dt="2025-07-01T14:55:02.345" v="52" actId="20577"/>
          <ac:spMkLst>
            <pc:docMk/>
            <pc:sldMk cId="1348481308" sldId="735"/>
            <ac:spMk id="3" creationId="{00000000-0000-0000-0000-000000000000}"/>
          </ac:spMkLst>
        </pc:spChg>
      </pc:sldChg>
      <pc:sldChg chg="modSp">
        <pc:chgData name="Leah Jose" userId="S::leah@ndsccenter.org::025e01aa-dd08-4cf6-a6f6-d3fb306d4856" providerId="AD" clId="Web-{CB6A5307-96D9-B340-B500-2AAAA390F9CC}" dt="2025-07-01T14:55:14.596" v="54" actId="20577"/>
        <pc:sldMkLst>
          <pc:docMk/>
          <pc:sldMk cId="3344976538" sldId="736"/>
        </pc:sldMkLst>
        <pc:spChg chg="mod">
          <ac:chgData name="Leah Jose" userId="S::leah@ndsccenter.org::025e01aa-dd08-4cf6-a6f6-d3fb306d4856" providerId="AD" clId="Web-{CB6A5307-96D9-B340-B500-2AAAA390F9CC}" dt="2025-07-01T14:55:10.002" v="53" actId="20577"/>
          <ac:spMkLst>
            <pc:docMk/>
            <pc:sldMk cId="3344976538" sldId="736"/>
            <ac:spMk id="4" creationId="{00000000-0000-0000-0000-000000000000}"/>
          </ac:spMkLst>
        </pc:spChg>
        <pc:spChg chg="mod">
          <ac:chgData name="Leah Jose" userId="S::leah@ndsccenter.org::025e01aa-dd08-4cf6-a6f6-d3fb306d4856" providerId="AD" clId="Web-{CB6A5307-96D9-B340-B500-2AAAA390F9CC}" dt="2025-07-01T14:55:14.596" v="54" actId="20577"/>
          <ac:spMkLst>
            <pc:docMk/>
            <pc:sldMk cId="3344976538" sldId="736"/>
            <ac:spMk id="5" creationId="{00000000-0000-0000-0000-000000000000}"/>
          </ac:spMkLst>
        </pc:spChg>
      </pc:sldChg>
      <pc:sldChg chg="modSp">
        <pc:chgData name="Leah Jose" userId="S::leah@ndsccenter.org::025e01aa-dd08-4cf6-a6f6-d3fb306d4856" providerId="AD" clId="Web-{CB6A5307-96D9-B340-B500-2AAAA390F9CC}" dt="2025-07-01T14:53:44.402" v="38" actId="20577"/>
        <pc:sldMkLst>
          <pc:docMk/>
          <pc:sldMk cId="890056024" sldId="737"/>
        </pc:sldMkLst>
        <pc:spChg chg="mod">
          <ac:chgData name="Leah Jose" userId="S::leah@ndsccenter.org::025e01aa-dd08-4cf6-a6f6-d3fb306d4856" providerId="AD" clId="Web-{CB6A5307-96D9-B340-B500-2AAAA390F9CC}" dt="2025-07-01T14:53:44.402" v="38" actId="20577"/>
          <ac:spMkLst>
            <pc:docMk/>
            <pc:sldMk cId="890056024" sldId="737"/>
            <ac:spMk id="196" creationId="{00000000-0000-0000-0000-000000000000}"/>
          </ac:spMkLst>
        </pc:spChg>
      </pc:sldChg>
      <pc:sldChg chg="modSp">
        <pc:chgData name="Leah Jose" userId="S::leah@ndsccenter.org::025e01aa-dd08-4cf6-a6f6-d3fb306d4856" providerId="AD" clId="Web-{CB6A5307-96D9-B340-B500-2AAAA390F9CC}" dt="2025-07-01T14:54:31.093" v="47" actId="20577"/>
        <pc:sldMkLst>
          <pc:docMk/>
          <pc:sldMk cId="2911599856" sldId="740"/>
        </pc:sldMkLst>
        <pc:spChg chg="mod">
          <ac:chgData name="Leah Jose" userId="S::leah@ndsccenter.org::025e01aa-dd08-4cf6-a6f6-d3fb306d4856" providerId="AD" clId="Web-{CB6A5307-96D9-B340-B500-2AAAA390F9CC}" dt="2025-07-01T14:54:14.607" v="43" actId="20577"/>
          <ac:spMkLst>
            <pc:docMk/>
            <pc:sldMk cId="2911599856" sldId="740"/>
            <ac:spMk id="2" creationId="{00000000-0000-0000-0000-000000000000}"/>
          </ac:spMkLst>
        </pc:spChg>
        <pc:spChg chg="mod">
          <ac:chgData name="Leah Jose" userId="S::leah@ndsccenter.org::025e01aa-dd08-4cf6-a6f6-d3fb306d4856" providerId="AD" clId="Web-{CB6A5307-96D9-B340-B500-2AAAA390F9CC}" dt="2025-07-01T14:54:31.093" v="47" actId="20577"/>
          <ac:spMkLst>
            <pc:docMk/>
            <pc:sldMk cId="2911599856" sldId="740"/>
            <ac:spMk id="3" creationId="{00000000-0000-0000-0000-000000000000}"/>
          </ac:spMkLst>
        </pc:spChg>
      </pc:sldChg>
      <pc:sldChg chg="addSp delSp modSp">
        <pc:chgData name="Leah Jose" userId="S::leah@ndsccenter.org::025e01aa-dd08-4cf6-a6f6-d3fb306d4856" providerId="AD" clId="Web-{CB6A5307-96D9-B340-B500-2AAAA390F9CC}" dt="2025-07-01T14:55:40.285" v="55"/>
        <pc:sldMkLst>
          <pc:docMk/>
          <pc:sldMk cId="2326336991" sldId="863"/>
        </pc:sldMkLst>
        <pc:spChg chg="mod">
          <ac:chgData name="Leah Jose" userId="S::leah@ndsccenter.org::025e01aa-dd08-4cf6-a6f6-d3fb306d4856" providerId="AD" clId="Web-{CB6A5307-96D9-B340-B500-2AAAA390F9CC}" dt="2025-07-01T14:55:40.285" v="55"/>
          <ac:spMkLst>
            <pc:docMk/>
            <pc:sldMk cId="2326336991" sldId="863"/>
            <ac:spMk id="2" creationId="{BE8D3E2E-7EBB-BA90-209C-6665467793C0}"/>
          </ac:spMkLst>
        </pc:spChg>
        <pc:spChg chg="mod">
          <ac:chgData name="Leah Jose" userId="S::leah@ndsccenter.org::025e01aa-dd08-4cf6-a6f6-d3fb306d4856" providerId="AD" clId="Web-{CB6A5307-96D9-B340-B500-2AAAA390F9CC}" dt="2025-07-01T14:55:40.285" v="55"/>
          <ac:spMkLst>
            <pc:docMk/>
            <pc:sldMk cId="2326336991" sldId="863"/>
            <ac:spMk id="3" creationId="{233FF6FB-B203-830F-1EC6-DE18D5EF2A8A}"/>
          </ac:spMkLst>
        </pc:spChg>
      </pc:sldChg>
      <pc:sldChg chg="modSp">
        <pc:chgData name="Leah Jose" userId="S::leah@ndsccenter.org::025e01aa-dd08-4cf6-a6f6-d3fb306d4856" providerId="AD" clId="Web-{CB6A5307-96D9-B340-B500-2AAAA390F9CC}" dt="2025-07-01T14:51:40.941" v="9" actId="20577"/>
        <pc:sldMkLst>
          <pc:docMk/>
          <pc:sldMk cId="4275487827" sldId="864"/>
        </pc:sldMkLst>
        <pc:spChg chg="mod">
          <ac:chgData name="Leah Jose" userId="S::leah@ndsccenter.org::025e01aa-dd08-4cf6-a6f6-d3fb306d4856" providerId="AD" clId="Web-{CB6A5307-96D9-B340-B500-2AAAA390F9CC}" dt="2025-07-01T14:51:40.941" v="9" actId="20577"/>
          <ac:spMkLst>
            <pc:docMk/>
            <pc:sldMk cId="4275487827" sldId="864"/>
            <ac:spMk id="2" creationId="{AABB3BFF-E442-7AE0-1649-950D32B4B1A1}"/>
          </ac:spMkLst>
        </pc:spChg>
      </pc:sldChg>
      <pc:sldChg chg="modSp">
        <pc:chgData name="Leah Jose" userId="S::leah@ndsccenter.org::025e01aa-dd08-4cf6-a6f6-d3fb306d4856" providerId="AD" clId="Web-{CB6A5307-96D9-B340-B500-2AAAA390F9CC}" dt="2025-07-01T14:52:26.819" v="17" actId="20577"/>
        <pc:sldMkLst>
          <pc:docMk/>
          <pc:sldMk cId="1874334655" sldId="868"/>
        </pc:sldMkLst>
        <pc:spChg chg="mod">
          <ac:chgData name="Leah Jose" userId="S::leah@ndsccenter.org::025e01aa-dd08-4cf6-a6f6-d3fb306d4856" providerId="AD" clId="Web-{CB6A5307-96D9-B340-B500-2AAAA390F9CC}" dt="2025-07-01T14:52:26.819" v="17" actId="20577"/>
          <ac:spMkLst>
            <pc:docMk/>
            <pc:sldMk cId="1874334655" sldId="868"/>
            <ac:spMk id="2" creationId="{C98B71E0-8083-4A17-B432-7DA3C5DF7911}"/>
          </ac:spMkLst>
        </pc:spChg>
        <pc:spChg chg="mod">
          <ac:chgData name="Leah Jose" userId="S::leah@ndsccenter.org::025e01aa-dd08-4cf6-a6f6-d3fb306d4856" providerId="AD" clId="Web-{CB6A5307-96D9-B340-B500-2AAAA390F9CC}" dt="2025-07-01T14:52:20.553" v="15" actId="20577"/>
          <ac:spMkLst>
            <pc:docMk/>
            <pc:sldMk cId="1874334655" sldId="868"/>
            <ac:spMk id="3" creationId="{2D5EDF7C-058A-199C-53FC-CDB7C01117B2}"/>
          </ac:spMkLst>
        </pc:spChg>
      </pc:sldChg>
      <pc:sldChg chg="modSp">
        <pc:chgData name="Leah Jose" userId="S::leah@ndsccenter.org::025e01aa-dd08-4cf6-a6f6-d3fb306d4856" providerId="AD" clId="Web-{CB6A5307-96D9-B340-B500-2AAAA390F9CC}" dt="2025-07-01T14:54:06.779" v="42" actId="20577"/>
        <pc:sldMkLst>
          <pc:docMk/>
          <pc:sldMk cId="3703573679" sldId="977"/>
        </pc:sldMkLst>
        <pc:spChg chg="mod">
          <ac:chgData name="Leah Jose" userId="S::leah@ndsccenter.org::025e01aa-dd08-4cf6-a6f6-d3fb306d4856" providerId="AD" clId="Web-{CB6A5307-96D9-B340-B500-2AAAA390F9CC}" dt="2025-07-01T14:54:02.388" v="41" actId="20577"/>
          <ac:spMkLst>
            <pc:docMk/>
            <pc:sldMk cId="3703573679" sldId="977"/>
            <ac:spMk id="2" creationId="{A2ECA01E-9E5B-33A5-517D-EC52025ED0E0}"/>
          </ac:spMkLst>
        </pc:spChg>
        <pc:spChg chg="mod">
          <ac:chgData name="Leah Jose" userId="S::leah@ndsccenter.org::025e01aa-dd08-4cf6-a6f6-d3fb306d4856" providerId="AD" clId="Web-{CB6A5307-96D9-B340-B500-2AAAA390F9CC}" dt="2025-07-01T14:54:06.779" v="42" actId="20577"/>
          <ac:spMkLst>
            <pc:docMk/>
            <pc:sldMk cId="3703573679" sldId="977"/>
            <ac:spMk id="3" creationId="{F5175F71-DE83-1BF9-E064-97E8F0DD71F7}"/>
          </ac:spMkLst>
        </pc:spChg>
      </pc:sldChg>
      <pc:sldChg chg="modSp">
        <pc:chgData name="Leah Jose" userId="S::leah@ndsccenter.org::025e01aa-dd08-4cf6-a6f6-d3fb306d4856" providerId="AD" clId="Web-{CB6A5307-96D9-B340-B500-2AAAA390F9CC}" dt="2025-07-01T14:56:28.804" v="56" actId="20577"/>
        <pc:sldMkLst>
          <pc:docMk/>
          <pc:sldMk cId="401208714" sldId="981"/>
        </pc:sldMkLst>
        <pc:spChg chg="mod">
          <ac:chgData name="Leah Jose" userId="S::leah@ndsccenter.org::025e01aa-dd08-4cf6-a6f6-d3fb306d4856" providerId="AD" clId="Web-{CB6A5307-96D9-B340-B500-2AAAA390F9CC}" dt="2025-07-01T14:51:47.629" v="11" actId="20577"/>
          <ac:spMkLst>
            <pc:docMk/>
            <pc:sldMk cId="401208714" sldId="981"/>
            <ac:spMk id="2" creationId="{E22E3274-D62D-7584-A985-EC150AB865C7}"/>
          </ac:spMkLst>
        </pc:spChg>
        <pc:spChg chg="mod">
          <ac:chgData name="Leah Jose" userId="S::leah@ndsccenter.org::025e01aa-dd08-4cf6-a6f6-d3fb306d4856" providerId="AD" clId="Web-{CB6A5307-96D9-B340-B500-2AAAA390F9CC}" dt="2025-07-01T14:56:28.804" v="56" actId="20577"/>
          <ac:spMkLst>
            <pc:docMk/>
            <pc:sldMk cId="401208714" sldId="981"/>
            <ac:spMk id="3" creationId="{A01E2C15-4FEC-53BE-7343-355521833B00}"/>
          </ac:spMkLst>
        </pc:spChg>
      </pc:sldChg>
      <pc:sldChg chg="modSp">
        <pc:chgData name="Leah Jose" userId="S::leah@ndsccenter.org::025e01aa-dd08-4cf6-a6f6-d3fb306d4856" providerId="AD" clId="Web-{CB6A5307-96D9-B340-B500-2AAAA390F9CC}" dt="2025-07-01T14:51:32.331" v="7" actId="20577"/>
        <pc:sldMkLst>
          <pc:docMk/>
          <pc:sldMk cId="1747598252" sldId="982"/>
        </pc:sldMkLst>
        <pc:spChg chg="mod">
          <ac:chgData name="Leah Jose" userId="S::leah@ndsccenter.org::025e01aa-dd08-4cf6-a6f6-d3fb306d4856" providerId="AD" clId="Web-{CB6A5307-96D9-B340-B500-2AAAA390F9CC}" dt="2025-07-01T14:51:32.331" v="7" actId="20577"/>
          <ac:spMkLst>
            <pc:docMk/>
            <pc:sldMk cId="1747598252" sldId="982"/>
            <ac:spMk id="2" creationId="{C40D77CB-2213-65D4-5095-98860F96A683}"/>
          </ac:spMkLst>
        </pc:spChg>
      </pc:sldChg>
      <pc:sldChg chg="modSp">
        <pc:chgData name="Leah Jose" userId="S::leah@ndsccenter.org::025e01aa-dd08-4cf6-a6f6-d3fb306d4856" providerId="AD" clId="Web-{CB6A5307-96D9-B340-B500-2AAAA390F9CC}" dt="2025-07-01T14:54:50.610" v="50" actId="20577"/>
        <pc:sldMkLst>
          <pc:docMk/>
          <pc:sldMk cId="4202388711" sldId="991"/>
        </pc:sldMkLst>
        <pc:spChg chg="mod">
          <ac:chgData name="Leah Jose" userId="S::leah@ndsccenter.org::025e01aa-dd08-4cf6-a6f6-d3fb306d4856" providerId="AD" clId="Web-{CB6A5307-96D9-B340-B500-2AAAA390F9CC}" dt="2025-07-01T14:54:46.719" v="49" actId="20577"/>
          <ac:spMkLst>
            <pc:docMk/>
            <pc:sldMk cId="4202388711" sldId="991"/>
            <ac:spMk id="2" creationId="{160D1DA7-1161-A336-AE63-AF87987AE523}"/>
          </ac:spMkLst>
        </pc:spChg>
        <pc:spChg chg="mod">
          <ac:chgData name="Leah Jose" userId="S::leah@ndsccenter.org::025e01aa-dd08-4cf6-a6f6-d3fb306d4856" providerId="AD" clId="Web-{CB6A5307-96D9-B340-B500-2AAAA390F9CC}" dt="2025-07-01T14:54:50.610" v="50" actId="20577"/>
          <ac:spMkLst>
            <pc:docMk/>
            <pc:sldMk cId="4202388711" sldId="991"/>
            <ac:spMk id="3" creationId="{8BFBB315-40F9-F026-9541-C38D229DF9AF}"/>
          </ac:spMkLst>
        </pc:spChg>
      </pc:sldChg>
      <pc:sldChg chg="modSp">
        <pc:chgData name="Leah Jose" userId="S::leah@ndsccenter.org::025e01aa-dd08-4cf6-a6f6-d3fb306d4856" providerId="AD" clId="Web-{CB6A5307-96D9-B340-B500-2AAAA390F9CC}" dt="2025-07-01T14:59:51.442" v="76" actId="20577"/>
        <pc:sldMkLst>
          <pc:docMk/>
          <pc:sldMk cId="2584812678" sldId="992"/>
        </pc:sldMkLst>
      </pc:sldChg>
      <pc:sldChg chg="addSp delSp modSp">
        <pc:chgData name="Leah Jose" userId="S::leah@ndsccenter.org::025e01aa-dd08-4cf6-a6f6-d3fb306d4856" providerId="AD" clId="Web-{CB6A5307-96D9-B340-B500-2AAAA390F9CC}" dt="2025-07-01T14:58:02.763" v="73" actId="20577"/>
        <pc:sldMkLst>
          <pc:docMk/>
          <pc:sldMk cId="1559645044" sldId="993"/>
        </pc:sldMkLst>
        <pc:spChg chg="mod">
          <ac:chgData name="Leah Jose" userId="S::leah@ndsccenter.org::025e01aa-dd08-4cf6-a6f6-d3fb306d4856" providerId="AD" clId="Web-{CB6A5307-96D9-B340-B500-2AAAA390F9CC}" dt="2025-07-01T14:57:23.307" v="60"/>
          <ac:spMkLst>
            <pc:docMk/>
            <pc:sldMk cId="1559645044" sldId="993"/>
            <ac:spMk id="2" creationId="{00000000-0000-0000-0000-000000000000}"/>
          </ac:spMkLst>
        </pc:spChg>
        <pc:spChg chg="mod">
          <ac:chgData name="Leah Jose" userId="S::leah@ndsccenter.org::025e01aa-dd08-4cf6-a6f6-d3fb306d4856" providerId="AD" clId="Web-{CB6A5307-96D9-B340-B500-2AAAA390F9CC}" dt="2025-07-01T14:58:02.763" v="73" actId="20577"/>
          <ac:spMkLst>
            <pc:docMk/>
            <pc:sldMk cId="1559645044" sldId="993"/>
            <ac:spMk id="3" creationId="{00000000-0000-0000-0000-000000000000}"/>
          </ac:spMkLst>
        </pc:spChg>
        <pc:spChg chg="add del">
          <ac:chgData name="Leah Jose" userId="S::leah@ndsccenter.org::025e01aa-dd08-4cf6-a6f6-d3fb306d4856" providerId="AD" clId="Web-{CB6A5307-96D9-B340-B500-2AAAA390F9CC}" dt="2025-07-01T14:57:23.307" v="60"/>
          <ac:spMkLst>
            <pc:docMk/>
            <pc:sldMk cId="1559645044" sldId="993"/>
            <ac:spMk id="8" creationId="{907EF6B7-1338-4443-8C46-6A318D952DFD}"/>
          </ac:spMkLst>
        </pc:spChg>
        <pc:spChg chg="add del">
          <ac:chgData name="Leah Jose" userId="S::leah@ndsccenter.org::025e01aa-dd08-4cf6-a6f6-d3fb306d4856" providerId="AD" clId="Web-{CB6A5307-96D9-B340-B500-2AAAA390F9CC}" dt="2025-07-01T14:57:23.307" v="60"/>
          <ac:spMkLst>
            <pc:docMk/>
            <pc:sldMk cId="1559645044" sldId="993"/>
            <ac:spMk id="10" creationId="{DAAE4CDD-124C-4DCF-9584-B6033B545DD5}"/>
          </ac:spMkLst>
        </pc:spChg>
        <pc:spChg chg="add del">
          <ac:chgData name="Leah Jose" userId="S::leah@ndsccenter.org::025e01aa-dd08-4cf6-a6f6-d3fb306d4856" providerId="AD" clId="Web-{CB6A5307-96D9-B340-B500-2AAAA390F9CC}" dt="2025-07-01T14:57:23.307" v="60"/>
          <ac:spMkLst>
            <pc:docMk/>
            <pc:sldMk cId="1559645044" sldId="993"/>
            <ac:spMk id="12" creationId="{081E4A58-353D-44AE-B2FC-2A74E2E400F7}"/>
          </ac:spMkLst>
        </pc:spChg>
      </pc:sldChg>
      <pc:sldChg chg="modSp">
        <pc:chgData name="Leah Jose" userId="S::leah@ndsccenter.org::025e01aa-dd08-4cf6-a6f6-d3fb306d4856" providerId="AD" clId="Web-{CB6A5307-96D9-B340-B500-2AAAA390F9CC}" dt="2025-07-01T14:53:33.480" v="37" actId="20577"/>
        <pc:sldMkLst>
          <pc:docMk/>
          <pc:sldMk cId="1405620979" sldId="998"/>
        </pc:sldMkLst>
        <pc:spChg chg="mod">
          <ac:chgData name="Leah Jose" userId="S::leah@ndsccenter.org::025e01aa-dd08-4cf6-a6f6-d3fb306d4856" providerId="AD" clId="Web-{CB6A5307-96D9-B340-B500-2AAAA390F9CC}" dt="2025-07-01T14:53:29.511" v="35" actId="20577"/>
          <ac:spMkLst>
            <pc:docMk/>
            <pc:sldMk cId="1405620979" sldId="998"/>
            <ac:spMk id="2" creationId="{D77A5923-B666-3628-FDCB-6C46761C34AA}"/>
          </ac:spMkLst>
        </pc:spChg>
        <pc:spChg chg="mod">
          <ac:chgData name="Leah Jose" userId="S::leah@ndsccenter.org::025e01aa-dd08-4cf6-a6f6-d3fb306d4856" providerId="AD" clId="Web-{CB6A5307-96D9-B340-B500-2AAAA390F9CC}" dt="2025-07-01T14:53:33.480" v="37" actId="20577"/>
          <ac:spMkLst>
            <pc:docMk/>
            <pc:sldMk cId="1405620979" sldId="998"/>
            <ac:spMk id="3" creationId="{4ABC9BF2-F5C1-8734-0404-4CF63AB0B3DA}"/>
          </ac:spMkLst>
        </pc:spChg>
      </pc:sldChg>
      <pc:sldChg chg="modSp">
        <pc:chgData name="Leah Jose" userId="S::leah@ndsccenter.org::025e01aa-dd08-4cf6-a6f6-d3fb306d4856" providerId="AD" clId="Web-{CB6A5307-96D9-B340-B500-2AAAA390F9CC}" dt="2025-07-01T14:59:19.580" v="74" actId="20577"/>
        <pc:sldMkLst>
          <pc:docMk/>
          <pc:sldMk cId="3723825968" sldId="1002"/>
        </pc:sldMkLst>
        <pc:spChg chg="mod">
          <ac:chgData name="Leah Jose" userId="S::leah@ndsccenter.org::025e01aa-dd08-4cf6-a6f6-d3fb306d4856" providerId="AD" clId="Web-{CB6A5307-96D9-B340-B500-2AAAA390F9CC}" dt="2025-07-01T14:59:19.580" v="74" actId="20577"/>
          <ac:spMkLst>
            <pc:docMk/>
            <pc:sldMk cId="3723825968" sldId="1002"/>
            <ac:spMk id="9" creationId="{121C6873-A0D9-497E-9658-2FDFA79EA007}"/>
          </ac:spMkLst>
        </pc:spChg>
      </pc:sldChg>
      <pc:sldChg chg="modSp">
        <pc:chgData name="Leah Jose" userId="S::leah@ndsccenter.org::025e01aa-dd08-4cf6-a6f6-d3fb306d4856" providerId="AD" clId="Web-{CB6A5307-96D9-B340-B500-2AAAA390F9CC}" dt="2025-07-01T15:00:05.896" v="79" actId="20577"/>
        <pc:sldMkLst>
          <pc:docMk/>
          <pc:sldMk cId="305445896" sldId="1003"/>
        </pc:sldMkLst>
        <pc:spChg chg="mod">
          <ac:chgData name="Leah Jose" userId="S::leah@ndsccenter.org::025e01aa-dd08-4cf6-a6f6-d3fb306d4856" providerId="AD" clId="Web-{CB6A5307-96D9-B340-B500-2AAAA390F9CC}" dt="2025-07-01T15:00:00.333" v="77" actId="20577"/>
          <ac:spMkLst>
            <pc:docMk/>
            <pc:sldMk cId="305445896" sldId="1003"/>
            <ac:spMk id="2" creationId="{A255A760-7EA0-AA37-FE27-C17F0D2BBC42}"/>
          </ac:spMkLst>
        </pc:spChg>
        <pc:spChg chg="mod">
          <ac:chgData name="Leah Jose" userId="S::leah@ndsccenter.org::025e01aa-dd08-4cf6-a6f6-d3fb306d4856" providerId="AD" clId="Web-{CB6A5307-96D9-B340-B500-2AAAA390F9CC}" dt="2025-07-01T15:00:05.896" v="79" actId="20577"/>
          <ac:spMkLst>
            <pc:docMk/>
            <pc:sldMk cId="305445896" sldId="1003"/>
            <ac:spMk id="3" creationId="{C14E3B89-1B9E-EB56-26F3-9A0384B4369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3A0C12-DC44-40B8-8664-56737E790229}"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75223E35-F83B-4AF6-9804-058F19AA43D8}">
      <dgm:prSet/>
      <dgm:spPr/>
      <dgm:t>
        <a:bodyPr/>
        <a:lstStyle/>
        <a:p>
          <a:r>
            <a:rPr lang="en-US" b="1" i="1" dirty="0">
              <a:latin typeface="Calibri"/>
              <a:ea typeface="Calibri"/>
              <a:cs typeface="Calibri"/>
            </a:rPr>
            <a:t>Meetings </a:t>
          </a:r>
          <a:endParaRPr lang="en-US" dirty="0">
            <a:latin typeface="Calibri"/>
            <a:ea typeface="Calibri"/>
            <a:cs typeface="Calibri"/>
          </a:endParaRPr>
        </a:p>
      </dgm:t>
    </dgm:pt>
    <dgm:pt modelId="{976F2A67-9DB6-4392-BA14-D7566009DD0E}" type="parTrans" cxnId="{79811DE9-E34F-4C96-87FF-E1C668169099}">
      <dgm:prSet/>
      <dgm:spPr/>
      <dgm:t>
        <a:bodyPr/>
        <a:lstStyle/>
        <a:p>
          <a:endParaRPr lang="en-US"/>
        </a:p>
      </dgm:t>
    </dgm:pt>
    <dgm:pt modelId="{CFC0591D-0DEE-4917-BA7D-EC4B01E51C9A}" type="sibTrans" cxnId="{79811DE9-E34F-4C96-87FF-E1C668169099}">
      <dgm:prSet/>
      <dgm:spPr/>
      <dgm:t>
        <a:bodyPr/>
        <a:lstStyle/>
        <a:p>
          <a:endParaRPr lang="en-US"/>
        </a:p>
      </dgm:t>
    </dgm:pt>
    <dgm:pt modelId="{931B6F51-6957-4747-84E5-F8FF80D3CE2F}">
      <dgm:prSet/>
      <dgm:spPr/>
      <dgm:t>
        <a:bodyPr/>
        <a:lstStyle/>
        <a:p>
          <a:pPr>
            <a:buFont typeface="Arial" panose="020B0604020202020204" pitchFamily="34" charset="0"/>
            <a:buChar char="•"/>
          </a:pPr>
          <a:r>
            <a:rPr lang="en-US" dirty="0">
              <a:latin typeface="Calibri"/>
              <a:ea typeface="Calibri"/>
              <a:cs typeface="Calibri"/>
            </a:rPr>
            <a:t>Meet with your elected officials and/or staff</a:t>
          </a:r>
        </a:p>
      </dgm:t>
    </dgm:pt>
    <dgm:pt modelId="{7FA0FED9-8F3D-48A6-9115-CB96FAE8F355}" type="parTrans" cxnId="{5189515D-6490-411C-9E99-0588985ACDF1}">
      <dgm:prSet/>
      <dgm:spPr/>
      <dgm:t>
        <a:bodyPr/>
        <a:lstStyle/>
        <a:p>
          <a:endParaRPr lang="en-US"/>
        </a:p>
      </dgm:t>
    </dgm:pt>
    <dgm:pt modelId="{D272C6F2-2D82-45BA-8465-0E03ED48AB1F}" type="sibTrans" cxnId="{5189515D-6490-411C-9E99-0588985ACDF1}">
      <dgm:prSet/>
      <dgm:spPr/>
      <dgm:t>
        <a:bodyPr/>
        <a:lstStyle/>
        <a:p>
          <a:endParaRPr lang="en-US"/>
        </a:p>
      </dgm:t>
    </dgm:pt>
    <dgm:pt modelId="{6D4A4DAF-1884-4308-97A9-8E697589279A}">
      <dgm:prSet/>
      <dgm:spPr/>
      <dgm:t>
        <a:bodyPr/>
        <a:lstStyle/>
        <a:p>
          <a:pPr>
            <a:buFont typeface="Arial" panose="020B0604020202020204" pitchFamily="34" charset="0"/>
            <a:buChar char="•"/>
          </a:pPr>
          <a:r>
            <a:rPr lang="en-US" dirty="0">
              <a:latin typeface="Calibri"/>
              <a:ea typeface="Calibri"/>
              <a:cs typeface="Calibri"/>
            </a:rPr>
            <a:t>Call number on official site or email and request to meet with the elected official or staff member in charge of disability. </a:t>
          </a:r>
        </a:p>
      </dgm:t>
    </dgm:pt>
    <dgm:pt modelId="{A185A1D8-7580-40D5-B968-17F9FCDCC041}" type="sibTrans" cxnId="{2CFEE423-5BE0-4D89-9CF6-10EC231A124B}">
      <dgm:prSet/>
      <dgm:spPr/>
      <dgm:t>
        <a:bodyPr/>
        <a:lstStyle/>
        <a:p>
          <a:endParaRPr lang="en-US"/>
        </a:p>
      </dgm:t>
    </dgm:pt>
    <dgm:pt modelId="{58BC4022-677A-41C6-AAD4-8678F1F19B3E}" type="parTrans" cxnId="{2CFEE423-5BE0-4D89-9CF6-10EC231A124B}">
      <dgm:prSet/>
      <dgm:spPr/>
      <dgm:t>
        <a:bodyPr/>
        <a:lstStyle/>
        <a:p>
          <a:endParaRPr lang="en-US"/>
        </a:p>
      </dgm:t>
    </dgm:pt>
    <dgm:pt modelId="{BD519580-A9A4-4347-8C29-895800AEBCAC}">
      <dgm:prSet/>
      <dgm:spPr/>
      <dgm:t>
        <a:bodyPr/>
        <a:lstStyle/>
        <a:p>
          <a:pPr>
            <a:buFont typeface="Arial" panose="020B0604020202020204" pitchFamily="34" charset="0"/>
            <a:buChar char="•"/>
          </a:pPr>
          <a:r>
            <a:rPr lang="en-US" dirty="0">
              <a:latin typeface="Calibri"/>
              <a:ea typeface="Calibri"/>
              <a:cs typeface="Calibri"/>
            </a:rPr>
            <a:t>If possible, always invite a self-advocate and let them do much of the talking.</a:t>
          </a:r>
        </a:p>
      </dgm:t>
    </dgm:pt>
    <dgm:pt modelId="{8A46858B-EF40-4B5B-AAEB-9E8B3612C1B5}" type="sibTrans" cxnId="{4AC1CBBE-7AB1-437A-B4CC-778F09EA3D17}">
      <dgm:prSet/>
      <dgm:spPr/>
      <dgm:t>
        <a:bodyPr/>
        <a:lstStyle/>
        <a:p>
          <a:endParaRPr lang="en-US"/>
        </a:p>
      </dgm:t>
    </dgm:pt>
    <dgm:pt modelId="{3F9C12B1-C0E8-404F-B9A1-066D92608489}" type="parTrans" cxnId="{4AC1CBBE-7AB1-437A-B4CC-778F09EA3D17}">
      <dgm:prSet/>
      <dgm:spPr/>
      <dgm:t>
        <a:bodyPr/>
        <a:lstStyle/>
        <a:p>
          <a:endParaRPr lang="en-US"/>
        </a:p>
      </dgm:t>
    </dgm:pt>
    <dgm:pt modelId="{12932690-B649-4261-B819-51220E469C43}">
      <dgm:prSet/>
      <dgm:spPr/>
      <dgm:t>
        <a:bodyPr/>
        <a:lstStyle/>
        <a:p>
          <a:pPr>
            <a:buFont typeface="Arial" panose="020B0604020202020204" pitchFamily="34" charset="0"/>
            <a:buChar char="•"/>
          </a:pPr>
          <a:r>
            <a:rPr lang="en-US" dirty="0">
              <a:latin typeface="Calibri"/>
              <a:ea typeface="Calibri"/>
              <a:cs typeface="Calibri"/>
            </a:rPr>
            <a:t>Always start the meeting by thanking them for past support on issues.</a:t>
          </a:r>
        </a:p>
      </dgm:t>
    </dgm:pt>
    <dgm:pt modelId="{1102FE0F-C0EB-4E82-AF6C-9E20A4AD6ED8}" type="sibTrans" cxnId="{951B5193-3A4F-4ECD-A81D-E8C13BA7FD78}">
      <dgm:prSet/>
      <dgm:spPr/>
      <dgm:t>
        <a:bodyPr/>
        <a:lstStyle/>
        <a:p>
          <a:endParaRPr lang="en-US"/>
        </a:p>
      </dgm:t>
    </dgm:pt>
    <dgm:pt modelId="{5DAC0E1C-E4F1-4232-B637-C750F5A24EB4}" type="parTrans" cxnId="{951B5193-3A4F-4ECD-A81D-E8C13BA7FD78}">
      <dgm:prSet/>
      <dgm:spPr/>
      <dgm:t>
        <a:bodyPr/>
        <a:lstStyle/>
        <a:p>
          <a:endParaRPr lang="en-US"/>
        </a:p>
      </dgm:t>
    </dgm:pt>
    <dgm:pt modelId="{89EB819C-3E2B-459A-A030-87D9CB798256}">
      <dgm:prSet/>
      <dgm:spPr/>
      <dgm:t>
        <a:bodyPr/>
        <a:lstStyle/>
        <a:p>
          <a:pPr>
            <a:buFont typeface="Arial" panose="020B0604020202020204" pitchFamily="34" charset="0"/>
            <a:buChar char="•"/>
          </a:pPr>
          <a:r>
            <a:rPr lang="en-US" dirty="0">
              <a:latin typeface="Calibri"/>
              <a:ea typeface="Calibri"/>
              <a:cs typeface="Calibri"/>
            </a:rPr>
            <a:t>Focus on one or two main asks. As you build relationships, you will have the opportunity to educate and ask for more. </a:t>
          </a:r>
        </a:p>
      </dgm:t>
    </dgm:pt>
    <dgm:pt modelId="{DC6CDDAA-3F49-4977-8379-E648DC1EEAF6}" type="sibTrans" cxnId="{890B85C4-44CD-450F-9AA7-D2606864023C}">
      <dgm:prSet/>
      <dgm:spPr/>
      <dgm:t>
        <a:bodyPr/>
        <a:lstStyle/>
        <a:p>
          <a:endParaRPr lang="en-US"/>
        </a:p>
      </dgm:t>
    </dgm:pt>
    <dgm:pt modelId="{22B75989-A4B1-4613-9B3A-DA6835B95B56}" type="parTrans" cxnId="{890B85C4-44CD-450F-9AA7-D2606864023C}">
      <dgm:prSet/>
      <dgm:spPr/>
      <dgm:t>
        <a:bodyPr/>
        <a:lstStyle/>
        <a:p>
          <a:endParaRPr lang="en-US"/>
        </a:p>
      </dgm:t>
    </dgm:pt>
    <dgm:pt modelId="{712B8A96-4AEC-4878-B76E-A6C69745E024}">
      <dgm:prSet/>
      <dgm:spPr/>
      <dgm:t>
        <a:bodyPr/>
        <a:lstStyle/>
        <a:p>
          <a:pPr>
            <a:buFont typeface="Arial" panose="020B0604020202020204" pitchFamily="34" charset="0"/>
            <a:buChar char="•"/>
          </a:pPr>
          <a:r>
            <a:rPr lang="en-US" dirty="0">
              <a:latin typeface="Calibri"/>
              <a:ea typeface="Calibri"/>
              <a:cs typeface="Calibri"/>
            </a:rPr>
            <a:t>Follow up and provide requested materials, thank you notes, and additional development of the legislation (hearings, statements, or state-specific endorsements)</a:t>
          </a:r>
        </a:p>
      </dgm:t>
    </dgm:pt>
    <dgm:pt modelId="{62AC6BCF-0FBC-4009-BAE0-2517E4ACB8FD}" type="sibTrans" cxnId="{EB341C78-D6B7-4BFD-A2F6-EB01F0E0C4A3}">
      <dgm:prSet/>
      <dgm:spPr/>
      <dgm:t>
        <a:bodyPr/>
        <a:lstStyle/>
        <a:p>
          <a:endParaRPr lang="en-US"/>
        </a:p>
      </dgm:t>
    </dgm:pt>
    <dgm:pt modelId="{42EF709C-45CA-4121-8899-14E5AA7861E0}" type="parTrans" cxnId="{EB341C78-D6B7-4BFD-A2F6-EB01F0E0C4A3}">
      <dgm:prSet/>
      <dgm:spPr/>
      <dgm:t>
        <a:bodyPr/>
        <a:lstStyle/>
        <a:p>
          <a:endParaRPr lang="en-US"/>
        </a:p>
      </dgm:t>
    </dgm:pt>
    <dgm:pt modelId="{41375705-76B0-4BBB-99ED-B54507DA8F9A}">
      <dgm:prSet/>
      <dgm:spPr/>
      <dgm:t>
        <a:bodyPr/>
        <a:lstStyle/>
        <a:p>
          <a:pPr>
            <a:buFont typeface="Arial" panose="020B0604020202020204" pitchFamily="34" charset="0"/>
            <a:buChar char="•"/>
          </a:pPr>
          <a:r>
            <a:rPr lang="en-US" dirty="0">
              <a:latin typeface="Calibri"/>
              <a:ea typeface="Calibri"/>
              <a:cs typeface="Calibri"/>
            </a:rPr>
            <a:t>Always be respectful and courteous - patience is key on busy days. Everyone appreciates a warm smile and a courteous meeting.</a:t>
          </a:r>
        </a:p>
      </dgm:t>
    </dgm:pt>
    <dgm:pt modelId="{F9F4BE5E-4102-449D-BB0D-630C83CD43BE}" type="sibTrans" cxnId="{BDA04F93-0CBC-40D0-9516-21D42065ABE5}">
      <dgm:prSet/>
      <dgm:spPr/>
      <dgm:t>
        <a:bodyPr/>
        <a:lstStyle/>
        <a:p>
          <a:endParaRPr lang="en-US"/>
        </a:p>
      </dgm:t>
    </dgm:pt>
    <dgm:pt modelId="{2B492F4B-AE8D-4B1F-8656-FBA195988603}" type="parTrans" cxnId="{BDA04F93-0CBC-40D0-9516-21D42065ABE5}">
      <dgm:prSet/>
      <dgm:spPr/>
      <dgm:t>
        <a:bodyPr/>
        <a:lstStyle/>
        <a:p>
          <a:endParaRPr lang="en-US"/>
        </a:p>
      </dgm:t>
    </dgm:pt>
    <dgm:pt modelId="{12127834-70E6-4640-BD99-6E3861F817B0}" type="pres">
      <dgm:prSet presAssocID="{333A0C12-DC44-40B8-8664-56737E790229}" presName="linear" presStyleCnt="0">
        <dgm:presLayoutVars>
          <dgm:animLvl val="lvl"/>
          <dgm:resizeHandles val="exact"/>
        </dgm:presLayoutVars>
      </dgm:prSet>
      <dgm:spPr/>
    </dgm:pt>
    <dgm:pt modelId="{C6A0038D-BC96-4121-9F14-2DD7C6F50E9D}" type="pres">
      <dgm:prSet presAssocID="{75223E35-F83B-4AF6-9804-058F19AA43D8}" presName="parentText" presStyleLbl="node1" presStyleIdx="0" presStyleCnt="1">
        <dgm:presLayoutVars>
          <dgm:chMax val="0"/>
          <dgm:bulletEnabled val="1"/>
        </dgm:presLayoutVars>
      </dgm:prSet>
      <dgm:spPr/>
    </dgm:pt>
    <dgm:pt modelId="{105F16E7-ABD4-4FC3-9FA3-F572C1AD6EDF}" type="pres">
      <dgm:prSet presAssocID="{75223E35-F83B-4AF6-9804-058F19AA43D8}" presName="childText" presStyleLbl="revTx" presStyleIdx="0" presStyleCnt="1">
        <dgm:presLayoutVars>
          <dgm:bulletEnabled val="1"/>
        </dgm:presLayoutVars>
      </dgm:prSet>
      <dgm:spPr/>
    </dgm:pt>
  </dgm:ptLst>
  <dgm:cxnLst>
    <dgm:cxn modelId="{295E730D-22AC-4B54-9B99-0FF4874ED3BD}" type="presOf" srcId="{931B6F51-6957-4747-84E5-F8FF80D3CE2F}" destId="{105F16E7-ABD4-4FC3-9FA3-F572C1AD6EDF}" srcOrd="0" destOrd="0" presId="urn:microsoft.com/office/officeart/2005/8/layout/vList2"/>
    <dgm:cxn modelId="{832FD011-9B7D-4269-81CD-9A5FFE1D0C3F}" type="presOf" srcId="{333A0C12-DC44-40B8-8664-56737E790229}" destId="{12127834-70E6-4640-BD99-6E3861F817B0}" srcOrd="0" destOrd="0" presId="urn:microsoft.com/office/officeart/2005/8/layout/vList2"/>
    <dgm:cxn modelId="{1F8AC914-0D0C-4C4C-A6F7-4CD498041FC2}" type="presOf" srcId="{BD519580-A9A4-4347-8C29-895800AEBCAC}" destId="{105F16E7-ABD4-4FC3-9FA3-F572C1AD6EDF}" srcOrd="0" destOrd="2" presId="urn:microsoft.com/office/officeart/2005/8/layout/vList2"/>
    <dgm:cxn modelId="{2CFEE423-5BE0-4D89-9CF6-10EC231A124B}" srcId="{75223E35-F83B-4AF6-9804-058F19AA43D8}" destId="{6D4A4DAF-1884-4308-97A9-8E697589279A}" srcOrd="1" destOrd="0" parTransId="{58BC4022-677A-41C6-AAD4-8678F1F19B3E}" sibTransId="{A185A1D8-7580-40D5-B968-17F9FCDCC041}"/>
    <dgm:cxn modelId="{5E9F3B3F-7E98-44C8-901E-90DB677B3726}" type="presOf" srcId="{41375705-76B0-4BBB-99ED-B54507DA8F9A}" destId="{105F16E7-ABD4-4FC3-9FA3-F572C1AD6EDF}" srcOrd="0" destOrd="6" presId="urn:microsoft.com/office/officeart/2005/8/layout/vList2"/>
    <dgm:cxn modelId="{5189515D-6490-411C-9E99-0588985ACDF1}" srcId="{75223E35-F83B-4AF6-9804-058F19AA43D8}" destId="{931B6F51-6957-4747-84E5-F8FF80D3CE2F}" srcOrd="0" destOrd="0" parTransId="{7FA0FED9-8F3D-48A6-9115-CB96FAE8F355}" sibTransId="{D272C6F2-2D82-45BA-8465-0E03ED48AB1F}"/>
    <dgm:cxn modelId="{EB341C78-D6B7-4BFD-A2F6-EB01F0E0C4A3}" srcId="{BD519580-A9A4-4347-8C29-895800AEBCAC}" destId="{712B8A96-4AEC-4878-B76E-A6C69745E024}" srcOrd="2" destOrd="0" parTransId="{42EF709C-45CA-4121-8899-14E5AA7861E0}" sibTransId="{62AC6BCF-0FBC-4009-BAE0-2517E4ACB8FD}"/>
    <dgm:cxn modelId="{E27AAB7B-38A1-40BD-BE0F-4A901C820E68}" type="presOf" srcId="{12932690-B649-4261-B819-51220E469C43}" destId="{105F16E7-ABD4-4FC3-9FA3-F572C1AD6EDF}" srcOrd="0" destOrd="3" presId="urn:microsoft.com/office/officeart/2005/8/layout/vList2"/>
    <dgm:cxn modelId="{BDA04F93-0CBC-40D0-9516-21D42065ABE5}" srcId="{BD519580-A9A4-4347-8C29-895800AEBCAC}" destId="{41375705-76B0-4BBB-99ED-B54507DA8F9A}" srcOrd="3" destOrd="0" parTransId="{2B492F4B-AE8D-4B1F-8656-FBA195988603}" sibTransId="{F9F4BE5E-4102-449D-BB0D-630C83CD43BE}"/>
    <dgm:cxn modelId="{951B5193-3A4F-4ECD-A81D-E8C13BA7FD78}" srcId="{BD519580-A9A4-4347-8C29-895800AEBCAC}" destId="{12932690-B649-4261-B819-51220E469C43}" srcOrd="0" destOrd="0" parTransId="{5DAC0E1C-E4F1-4232-B637-C750F5A24EB4}" sibTransId="{1102FE0F-C0EB-4E82-AF6C-9E20A4AD6ED8}"/>
    <dgm:cxn modelId="{CC71D39D-CA1F-4F1D-A987-148C6B72076B}" type="presOf" srcId="{6D4A4DAF-1884-4308-97A9-8E697589279A}" destId="{105F16E7-ABD4-4FC3-9FA3-F572C1AD6EDF}" srcOrd="0" destOrd="1" presId="urn:microsoft.com/office/officeart/2005/8/layout/vList2"/>
    <dgm:cxn modelId="{5A355DAB-CF9F-4220-9319-3B0AB8658C68}" type="presOf" srcId="{89EB819C-3E2B-459A-A030-87D9CB798256}" destId="{105F16E7-ABD4-4FC3-9FA3-F572C1AD6EDF}" srcOrd="0" destOrd="4" presId="urn:microsoft.com/office/officeart/2005/8/layout/vList2"/>
    <dgm:cxn modelId="{C5DC3AAD-F5AC-49D7-92E5-FB4632389733}" type="presOf" srcId="{712B8A96-4AEC-4878-B76E-A6C69745E024}" destId="{105F16E7-ABD4-4FC3-9FA3-F572C1AD6EDF}" srcOrd="0" destOrd="5" presId="urn:microsoft.com/office/officeart/2005/8/layout/vList2"/>
    <dgm:cxn modelId="{4AC1CBBE-7AB1-437A-B4CC-778F09EA3D17}" srcId="{75223E35-F83B-4AF6-9804-058F19AA43D8}" destId="{BD519580-A9A4-4347-8C29-895800AEBCAC}" srcOrd="2" destOrd="0" parTransId="{3F9C12B1-C0E8-404F-B9A1-066D92608489}" sibTransId="{8A46858B-EF40-4B5B-AAEB-9E8B3612C1B5}"/>
    <dgm:cxn modelId="{890B85C4-44CD-450F-9AA7-D2606864023C}" srcId="{BD519580-A9A4-4347-8C29-895800AEBCAC}" destId="{89EB819C-3E2B-459A-A030-87D9CB798256}" srcOrd="1" destOrd="0" parTransId="{22B75989-A4B1-4613-9B3A-DA6835B95B56}" sibTransId="{DC6CDDAA-3F49-4977-8379-E648DC1EEAF6}"/>
    <dgm:cxn modelId="{440D64DC-4D79-4B9E-B105-9E84CA800B67}" type="presOf" srcId="{75223E35-F83B-4AF6-9804-058F19AA43D8}" destId="{C6A0038D-BC96-4121-9F14-2DD7C6F50E9D}" srcOrd="0" destOrd="0" presId="urn:microsoft.com/office/officeart/2005/8/layout/vList2"/>
    <dgm:cxn modelId="{79811DE9-E34F-4C96-87FF-E1C668169099}" srcId="{333A0C12-DC44-40B8-8664-56737E790229}" destId="{75223E35-F83B-4AF6-9804-058F19AA43D8}" srcOrd="0" destOrd="0" parTransId="{976F2A67-9DB6-4392-BA14-D7566009DD0E}" sibTransId="{CFC0591D-0DEE-4917-BA7D-EC4B01E51C9A}"/>
    <dgm:cxn modelId="{26D93D53-B408-4C06-A216-0897F619C135}" type="presParOf" srcId="{12127834-70E6-4640-BD99-6E3861F817B0}" destId="{C6A0038D-BC96-4121-9F14-2DD7C6F50E9D}" srcOrd="0" destOrd="0" presId="urn:microsoft.com/office/officeart/2005/8/layout/vList2"/>
    <dgm:cxn modelId="{241B05B7-F035-420B-96E7-FDB789178EFD}" type="presParOf" srcId="{12127834-70E6-4640-BD99-6E3861F817B0}" destId="{105F16E7-ABD4-4FC3-9FA3-F572C1AD6ED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D19205-7FA9-4057-A71D-AC67D973F30A}"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4472F9B-D35A-43AD-9CB5-C779D1A94759}">
      <dgm:prSet custT="1"/>
      <dgm:spPr/>
      <dgm:t>
        <a:bodyPr/>
        <a:lstStyle/>
        <a:p>
          <a:r>
            <a:rPr lang="en-US" sz="1600" b="1" i="1" dirty="0"/>
            <a:t>Respect </a:t>
          </a:r>
          <a:r>
            <a:rPr lang="en-US" sz="1600" b="1" dirty="0"/>
            <a:t>– always keep conversations and public discussions respectful, even if you disagree</a:t>
          </a:r>
        </a:p>
      </dgm:t>
    </dgm:pt>
    <dgm:pt modelId="{5FDFD16C-1009-4222-9659-ED8A7057562D}" type="parTrans" cxnId="{46D6D67A-D01B-4421-98C7-3421FD7CFDB3}">
      <dgm:prSet/>
      <dgm:spPr/>
      <dgm:t>
        <a:bodyPr/>
        <a:lstStyle/>
        <a:p>
          <a:endParaRPr lang="en-US"/>
        </a:p>
      </dgm:t>
    </dgm:pt>
    <dgm:pt modelId="{4B6E3F6D-D631-461B-98C7-4AB2AD60658F}" type="sibTrans" cxnId="{46D6D67A-D01B-4421-98C7-3421FD7CFDB3}">
      <dgm:prSet/>
      <dgm:spPr/>
      <dgm:t>
        <a:bodyPr/>
        <a:lstStyle/>
        <a:p>
          <a:endParaRPr lang="en-US"/>
        </a:p>
      </dgm:t>
    </dgm:pt>
    <dgm:pt modelId="{A9C5CAD8-CAEF-4448-8C74-7B86A2BDA471}">
      <dgm:prSet custT="1"/>
      <dgm:spPr/>
      <dgm:t>
        <a:bodyPr/>
        <a:lstStyle/>
        <a:p>
          <a:r>
            <a:rPr lang="en-US" sz="1600" i="1" dirty="0"/>
            <a:t>Recognition</a:t>
          </a:r>
          <a:r>
            <a:rPr lang="en-US" sz="1600" dirty="0"/>
            <a:t> – elected officials like to be publicly thanked and recognized on social media and in newsletters. Thanking both the staff and the elected official is important. Everyone likes to feel appreciated. And yes, say thank you for your time even when they do not do what you want. </a:t>
          </a:r>
        </a:p>
      </dgm:t>
    </dgm:pt>
    <dgm:pt modelId="{5340A2EE-641F-4FCC-AAAC-18DE8F1573C6}" type="parTrans" cxnId="{38B9694E-4D56-4C74-864F-EFF0F2072C32}">
      <dgm:prSet/>
      <dgm:spPr/>
      <dgm:t>
        <a:bodyPr/>
        <a:lstStyle/>
        <a:p>
          <a:endParaRPr lang="en-US"/>
        </a:p>
      </dgm:t>
    </dgm:pt>
    <dgm:pt modelId="{F940CD65-85D7-4E49-BBBC-126900768A0F}" type="sibTrans" cxnId="{38B9694E-4D56-4C74-864F-EFF0F2072C32}">
      <dgm:prSet/>
      <dgm:spPr/>
      <dgm:t>
        <a:bodyPr/>
        <a:lstStyle/>
        <a:p>
          <a:endParaRPr lang="en-US"/>
        </a:p>
      </dgm:t>
    </dgm:pt>
    <dgm:pt modelId="{14D51932-560B-495C-937B-04054B5E6F0E}">
      <dgm:prSet/>
      <dgm:spPr/>
      <dgm:t>
        <a:bodyPr/>
        <a:lstStyle/>
        <a:p>
          <a:r>
            <a:rPr lang="en-US" b="1" i="1" dirty="0"/>
            <a:t>Realize the power of staff</a:t>
          </a:r>
          <a:r>
            <a:rPr lang="en-US" b="1" dirty="0"/>
            <a:t> – staff can be even more important than the elected officials themselves</a:t>
          </a:r>
        </a:p>
      </dgm:t>
    </dgm:pt>
    <dgm:pt modelId="{62F9D2A9-8111-4664-929D-EE2BED3BF045}" type="parTrans" cxnId="{927FE902-24AF-40DA-8F9A-4E0F56706A3F}">
      <dgm:prSet/>
      <dgm:spPr/>
      <dgm:t>
        <a:bodyPr/>
        <a:lstStyle/>
        <a:p>
          <a:endParaRPr lang="en-US"/>
        </a:p>
      </dgm:t>
    </dgm:pt>
    <dgm:pt modelId="{C9A6E7A9-DEB8-48E5-80FD-FF815C8018C4}" type="sibTrans" cxnId="{927FE902-24AF-40DA-8F9A-4E0F56706A3F}">
      <dgm:prSet/>
      <dgm:spPr/>
      <dgm:t>
        <a:bodyPr/>
        <a:lstStyle/>
        <a:p>
          <a:endParaRPr lang="en-US"/>
        </a:p>
      </dgm:t>
    </dgm:pt>
    <dgm:pt modelId="{BB402BD5-DD1C-4A4F-BF4E-0D7164195CDC}">
      <dgm:prSet custT="1"/>
      <dgm:spPr/>
      <dgm:t>
        <a:bodyPr/>
        <a:lstStyle/>
        <a:p>
          <a:r>
            <a:rPr lang="en-US" sz="1600" b="1" i="1" dirty="0"/>
            <a:t>Relationships –</a:t>
          </a:r>
          <a:r>
            <a:rPr lang="en-US" sz="1600" b="1" dirty="0"/>
            <a:t> a big part of advocacy is </a:t>
          </a:r>
        </a:p>
        <a:p>
          <a:r>
            <a:rPr lang="en-US" sz="1600" b="1" dirty="0"/>
            <a:t>building relationships. </a:t>
          </a:r>
        </a:p>
      </dgm:t>
    </dgm:pt>
    <dgm:pt modelId="{F9B696C0-F1C8-4D98-9B9F-4D2AF762A2A4}" type="parTrans" cxnId="{1D306F02-FB2C-46D6-8D67-8CBD57B3CCCF}">
      <dgm:prSet/>
      <dgm:spPr/>
      <dgm:t>
        <a:bodyPr/>
        <a:lstStyle/>
        <a:p>
          <a:endParaRPr lang="en-US"/>
        </a:p>
      </dgm:t>
    </dgm:pt>
    <dgm:pt modelId="{59E4FDBA-6064-403D-9939-45132F34E605}" type="sibTrans" cxnId="{1D306F02-FB2C-46D6-8D67-8CBD57B3CCCF}">
      <dgm:prSet/>
      <dgm:spPr/>
      <dgm:t>
        <a:bodyPr/>
        <a:lstStyle/>
        <a:p>
          <a:endParaRPr lang="en-US"/>
        </a:p>
      </dgm:t>
    </dgm:pt>
    <dgm:pt modelId="{37E26E0E-7924-4E2E-8EB1-05B009740E2C}" type="pres">
      <dgm:prSet presAssocID="{EED19205-7FA9-4057-A71D-AC67D973F30A}" presName="Name0" presStyleCnt="0">
        <dgm:presLayoutVars>
          <dgm:dir/>
          <dgm:animLvl val="lvl"/>
          <dgm:resizeHandles val="exact"/>
        </dgm:presLayoutVars>
      </dgm:prSet>
      <dgm:spPr/>
    </dgm:pt>
    <dgm:pt modelId="{8D8173BC-1F03-4377-BB40-979C4116A490}" type="pres">
      <dgm:prSet presAssocID="{BB402BD5-DD1C-4A4F-BF4E-0D7164195CDC}" presName="boxAndChildren" presStyleCnt="0"/>
      <dgm:spPr/>
    </dgm:pt>
    <dgm:pt modelId="{093C8BC4-E3A6-4C13-BFBC-80FC04719D22}" type="pres">
      <dgm:prSet presAssocID="{BB402BD5-DD1C-4A4F-BF4E-0D7164195CDC}" presName="parentTextBox" presStyleLbl="node1" presStyleIdx="0" presStyleCnt="4"/>
      <dgm:spPr/>
    </dgm:pt>
    <dgm:pt modelId="{ACA5449A-C388-4DD6-AC99-E089B9F2AA92}" type="pres">
      <dgm:prSet presAssocID="{C9A6E7A9-DEB8-48E5-80FD-FF815C8018C4}" presName="sp" presStyleCnt="0"/>
      <dgm:spPr/>
    </dgm:pt>
    <dgm:pt modelId="{2FF69407-9A3A-4523-84D1-A1CEF06477E6}" type="pres">
      <dgm:prSet presAssocID="{14D51932-560B-495C-937B-04054B5E6F0E}" presName="arrowAndChildren" presStyleCnt="0"/>
      <dgm:spPr/>
    </dgm:pt>
    <dgm:pt modelId="{89D3890D-6A76-4B2E-87EA-A6BB069107F6}" type="pres">
      <dgm:prSet presAssocID="{14D51932-560B-495C-937B-04054B5E6F0E}" presName="parentTextArrow" presStyleLbl="node1" presStyleIdx="1" presStyleCnt="4"/>
      <dgm:spPr/>
    </dgm:pt>
    <dgm:pt modelId="{07A53298-5F6C-469F-A777-50D16ED23ED1}" type="pres">
      <dgm:prSet presAssocID="{F940CD65-85D7-4E49-BBBC-126900768A0F}" presName="sp" presStyleCnt="0"/>
      <dgm:spPr/>
    </dgm:pt>
    <dgm:pt modelId="{1C56B428-F975-4225-80EE-5AA277781025}" type="pres">
      <dgm:prSet presAssocID="{A9C5CAD8-CAEF-4448-8C74-7B86A2BDA471}" presName="arrowAndChildren" presStyleCnt="0"/>
      <dgm:spPr/>
    </dgm:pt>
    <dgm:pt modelId="{85E55D38-4FCA-4555-8EEF-22E47A1A2CB9}" type="pres">
      <dgm:prSet presAssocID="{A9C5CAD8-CAEF-4448-8C74-7B86A2BDA471}" presName="parentTextArrow" presStyleLbl="node1" presStyleIdx="2" presStyleCnt="4" custScaleY="161661"/>
      <dgm:spPr/>
    </dgm:pt>
    <dgm:pt modelId="{2CC2B64F-4A09-44D3-A792-A849F3A37BC1}" type="pres">
      <dgm:prSet presAssocID="{4B6E3F6D-D631-461B-98C7-4AB2AD60658F}" presName="sp" presStyleCnt="0"/>
      <dgm:spPr/>
    </dgm:pt>
    <dgm:pt modelId="{FAA7AA32-94C6-4306-8F4E-C04C76737089}" type="pres">
      <dgm:prSet presAssocID="{E4472F9B-D35A-43AD-9CB5-C779D1A94759}" presName="arrowAndChildren" presStyleCnt="0"/>
      <dgm:spPr/>
    </dgm:pt>
    <dgm:pt modelId="{EB870B1E-2043-4E09-A287-2E4B68B47D6A}" type="pres">
      <dgm:prSet presAssocID="{E4472F9B-D35A-43AD-9CB5-C779D1A94759}" presName="parentTextArrow" presStyleLbl="node1" presStyleIdx="3" presStyleCnt="4"/>
      <dgm:spPr/>
    </dgm:pt>
  </dgm:ptLst>
  <dgm:cxnLst>
    <dgm:cxn modelId="{1D306F02-FB2C-46D6-8D67-8CBD57B3CCCF}" srcId="{EED19205-7FA9-4057-A71D-AC67D973F30A}" destId="{BB402BD5-DD1C-4A4F-BF4E-0D7164195CDC}" srcOrd="3" destOrd="0" parTransId="{F9B696C0-F1C8-4D98-9B9F-4D2AF762A2A4}" sibTransId="{59E4FDBA-6064-403D-9939-45132F34E605}"/>
    <dgm:cxn modelId="{927FE902-24AF-40DA-8F9A-4E0F56706A3F}" srcId="{EED19205-7FA9-4057-A71D-AC67D973F30A}" destId="{14D51932-560B-495C-937B-04054B5E6F0E}" srcOrd="2" destOrd="0" parTransId="{62F9D2A9-8111-4664-929D-EE2BED3BF045}" sibTransId="{C9A6E7A9-DEB8-48E5-80FD-FF815C8018C4}"/>
    <dgm:cxn modelId="{1658C65B-C679-48B3-B8A5-FFB06B31983C}" type="presOf" srcId="{A9C5CAD8-CAEF-4448-8C74-7B86A2BDA471}" destId="{85E55D38-4FCA-4555-8EEF-22E47A1A2CB9}" srcOrd="0" destOrd="0" presId="urn:microsoft.com/office/officeart/2005/8/layout/process4"/>
    <dgm:cxn modelId="{57F43B65-34E5-4691-880B-682AEF802A67}" type="presOf" srcId="{E4472F9B-D35A-43AD-9CB5-C779D1A94759}" destId="{EB870B1E-2043-4E09-A287-2E4B68B47D6A}" srcOrd="0" destOrd="0" presId="urn:microsoft.com/office/officeart/2005/8/layout/process4"/>
    <dgm:cxn modelId="{38B9694E-4D56-4C74-864F-EFF0F2072C32}" srcId="{EED19205-7FA9-4057-A71D-AC67D973F30A}" destId="{A9C5CAD8-CAEF-4448-8C74-7B86A2BDA471}" srcOrd="1" destOrd="0" parTransId="{5340A2EE-641F-4FCC-AAAC-18DE8F1573C6}" sibTransId="{F940CD65-85D7-4E49-BBBC-126900768A0F}"/>
    <dgm:cxn modelId="{53FEBE76-7EEF-4E15-BDD8-C562575D66C5}" type="presOf" srcId="{14D51932-560B-495C-937B-04054B5E6F0E}" destId="{89D3890D-6A76-4B2E-87EA-A6BB069107F6}" srcOrd="0" destOrd="0" presId="urn:microsoft.com/office/officeart/2005/8/layout/process4"/>
    <dgm:cxn modelId="{46D6D67A-D01B-4421-98C7-3421FD7CFDB3}" srcId="{EED19205-7FA9-4057-A71D-AC67D973F30A}" destId="{E4472F9B-D35A-43AD-9CB5-C779D1A94759}" srcOrd="0" destOrd="0" parTransId="{5FDFD16C-1009-4222-9659-ED8A7057562D}" sibTransId="{4B6E3F6D-D631-461B-98C7-4AB2AD60658F}"/>
    <dgm:cxn modelId="{775F78D5-2EB5-4BEC-9733-661A1CE15DCE}" type="presOf" srcId="{BB402BD5-DD1C-4A4F-BF4E-0D7164195CDC}" destId="{093C8BC4-E3A6-4C13-BFBC-80FC04719D22}" srcOrd="0" destOrd="0" presId="urn:microsoft.com/office/officeart/2005/8/layout/process4"/>
    <dgm:cxn modelId="{F7FDC6E6-64A3-4CF4-8956-B1D3738FF191}" type="presOf" srcId="{EED19205-7FA9-4057-A71D-AC67D973F30A}" destId="{37E26E0E-7924-4E2E-8EB1-05B009740E2C}" srcOrd="0" destOrd="0" presId="urn:microsoft.com/office/officeart/2005/8/layout/process4"/>
    <dgm:cxn modelId="{C0E470BF-9D0D-4C9F-B049-605A999DC348}" type="presParOf" srcId="{37E26E0E-7924-4E2E-8EB1-05B009740E2C}" destId="{8D8173BC-1F03-4377-BB40-979C4116A490}" srcOrd="0" destOrd="0" presId="urn:microsoft.com/office/officeart/2005/8/layout/process4"/>
    <dgm:cxn modelId="{5325D095-EBB6-4E80-AA60-EC22243E6A0E}" type="presParOf" srcId="{8D8173BC-1F03-4377-BB40-979C4116A490}" destId="{093C8BC4-E3A6-4C13-BFBC-80FC04719D22}" srcOrd="0" destOrd="0" presId="urn:microsoft.com/office/officeart/2005/8/layout/process4"/>
    <dgm:cxn modelId="{2E62E9F0-4299-4C8E-AB6B-43966735C98C}" type="presParOf" srcId="{37E26E0E-7924-4E2E-8EB1-05B009740E2C}" destId="{ACA5449A-C388-4DD6-AC99-E089B9F2AA92}" srcOrd="1" destOrd="0" presId="urn:microsoft.com/office/officeart/2005/8/layout/process4"/>
    <dgm:cxn modelId="{A65993D6-3936-4509-9A5F-C1FFAA87880B}" type="presParOf" srcId="{37E26E0E-7924-4E2E-8EB1-05B009740E2C}" destId="{2FF69407-9A3A-4523-84D1-A1CEF06477E6}" srcOrd="2" destOrd="0" presId="urn:microsoft.com/office/officeart/2005/8/layout/process4"/>
    <dgm:cxn modelId="{BB976130-FE99-4733-872D-6429DBC99B15}" type="presParOf" srcId="{2FF69407-9A3A-4523-84D1-A1CEF06477E6}" destId="{89D3890D-6A76-4B2E-87EA-A6BB069107F6}" srcOrd="0" destOrd="0" presId="urn:microsoft.com/office/officeart/2005/8/layout/process4"/>
    <dgm:cxn modelId="{3CD42EC5-BF5B-4E04-B0B5-57420A6890CF}" type="presParOf" srcId="{37E26E0E-7924-4E2E-8EB1-05B009740E2C}" destId="{07A53298-5F6C-469F-A777-50D16ED23ED1}" srcOrd="3" destOrd="0" presId="urn:microsoft.com/office/officeart/2005/8/layout/process4"/>
    <dgm:cxn modelId="{7DF6115B-C0BF-43CC-AFFB-E63DBE9D4455}" type="presParOf" srcId="{37E26E0E-7924-4E2E-8EB1-05B009740E2C}" destId="{1C56B428-F975-4225-80EE-5AA277781025}" srcOrd="4" destOrd="0" presId="urn:microsoft.com/office/officeart/2005/8/layout/process4"/>
    <dgm:cxn modelId="{07F7C5F0-6AE5-4922-BCA8-11F0F313FD87}" type="presParOf" srcId="{1C56B428-F975-4225-80EE-5AA277781025}" destId="{85E55D38-4FCA-4555-8EEF-22E47A1A2CB9}" srcOrd="0" destOrd="0" presId="urn:microsoft.com/office/officeart/2005/8/layout/process4"/>
    <dgm:cxn modelId="{8E9A2193-1D62-4F0B-B5C2-CEB3F337F5EC}" type="presParOf" srcId="{37E26E0E-7924-4E2E-8EB1-05B009740E2C}" destId="{2CC2B64F-4A09-44D3-A792-A849F3A37BC1}" srcOrd="5" destOrd="0" presId="urn:microsoft.com/office/officeart/2005/8/layout/process4"/>
    <dgm:cxn modelId="{9988181A-6B4F-4D70-B902-39B52CB8D2D9}" type="presParOf" srcId="{37E26E0E-7924-4E2E-8EB1-05B009740E2C}" destId="{FAA7AA32-94C6-4306-8F4E-C04C76737089}" srcOrd="6" destOrd="0" presId="urn:microsoft.com/office/officeart/2005/8/layout/process4"/>
    <dgm:cxn modelId="{7C72A8EE-2B3F-46B8-A8DB-5CAFB8197311}" type="presParOf" srcId="{FAA7AA32-94C6-4306-8F4E-C04C76737089}" destId="{EB870B1E-2043-4E09-A287-2E4B68B47D6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0038D-BC96-4121-9F14-2DD7C6F50E9D}">
      <dsp:nvSpPr>
        <dsp:cNvPr id="0" name=""/>
        <dsp:cNvSpPr/>
      </dsp:nvSpPr>
      <dsp:spPr>
        <a:xfrm>
          <a:off x="0" y="5601"/>
          <a:ext cx="4000505" cy="4317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latin typeface="Calibri"/>
              <a:ea typeface="Calibri"/>
              <a:cs typeface="Calibri"/>
            </a:rPr>
            <a:t>Meetings </a:t>
          </a:r>
          <a:endParaRPr lang="en-US" sz="1800" kern="1200" dirty="0">
            <a:latin typeface="Calibri"/>
            <a:ea typeface="Calibri"/>
            <a:cs typeface="Calibri"/>
          </a:endParaRPr>
        </a:p>
      </dsp:txBody>
      <dsp:txXfrm>
        <a:off x="21075" y="26676"/>
        <a:ext cx="3958355" cy="389580"/>
      </dsp:txXfrm>
    </dsp:sp>
    <dsp:sp modelId="{105F16E7-ABD4-4FC3-9FA3-F572C1AD6EDF}">
      <dsp:nvSpPr>
        <dsp:cNvPr id="0" name=""/>
        <dsp:cNvSpPr/>
      </dsp:nvSpPr>
      <dsp:spPr>
        <a:xfrm>
          <a:off x="0" y="437331"/>
          <a:ext cx="4000505"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16" tIns="22860" rIns="128016" bIns="22860" numCol="1" spcCol="1270" anchor="t" anchorCtr="0">
          <a:noAutofit/>
        </a:bodyPr>
        <a:lstStyle/>
        <a:p>
          <a:pPr marL="114300" lvl="1"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Meet with your elected officials and/or staff</a:t>
          </a:r>
        </a:p>
        <a:p>
          <a:pPr marL="114300" lvl="1"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Call number on official site or email and request to meet with the elected official or staff member in charge of disability. </a:t>
          </a:r>
        </a:p>
        <a:p>
          <a:pPr marL="114300" lvl="1"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If possible, always invite a self-advocate and let them do much of the talking.</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Always start the meeting by thanking them for past support on issues.</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Focus on one or two main asks. As you build relationships, you will have the opportunity to educate and ask for more. </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Follow up and provide requested materials, thank you notes, and additional development of the legislation (hearings, statements, or state-specific endorsements)</a:t>
          </a:r>
        </a:p>
        <a:p>
          <a:pPr marL="228600" lvl="2" indent="-114300" algn="l" defTabSz="622300">
            <a:lnSpc>
              <a:spcPct val="90000"/>
            </a:lnSpc>
            <a:spcBef>
              <a:spcPct val="0"/>
            </a:spcBef>
            <a:spcAft>
              <a:spcPct val="20000"/>
            </a:spcAft>
            <a:buFont typeface="Arial" panose="020B0604020202020204" pitchFamily="34" charset="0"/>
            <a:buChar char="•"/>
          </a:pPr>
          <a:r>
            <a:rPr lang="en-US" sz="1400" kern="1200" dirty="0">
              <a:latin typeface="Calibri"/>
              <a:ea typeface="Calibri"/>
              <a:cs typeface="Calibri"/>
            </a:rPr>
            <a:t>Always be respectful and courteous - patience is key on busy days. Everyone appreciates a warm smile and a courteous meeting.</a:t>
          </a:r>
        </a:p>
      </dsp:txBody>
      <dsp:txXfrm>
        <a:off x="0" y="437331"/>
        <a:ext cx="4000505" cy="3875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C8BC4-E3A6-4C13-BFBC-80FC04719D22}">
      <dsp:nvSpPr>
        <dsp:cNvPr id="0" name=""/>
        <dsp:cNvSpPr/>
      </dsp:nvSpPr>
      <dsp:spPr>
        <a:xfrm>
          <a:off x="0" y="4909369"/>
          <a:ext cx="4718785" cy="8894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1" kern="1200" dirty="0"/>
            <a:t>Relationships –</a:t>
          </a:r>
          <a:r>
            <a:rPr lang="en-US" sz="1600" b="1" kern="1200" dirty="0"/>
            <a:t> a big part of advocacy is </a:t>
          </a:r>
        </a:p>
        <a:p>
          <a:pPr marL="0" lvl="0" indent="0" algn="ctr" defTabSz="711200">
            <a:lnSpc>
              <a:spcPct val="90000"/>
            </a:lnSpc>
            <a:spcBef>
              <a:spcPct val="0"/>
            </a:spcBef>
            <a:spcAft>
              <a:spcPct val="35000"/>
            </a:spcAft>
            <a:buNone/>
          </a:pPr>
          <a:r>
            <a:rPr lang="en-US" sz="1600" b="1" kern="1200" dirty="0"/>
            <a:t>building relationships. </a:t>
          </a:r>
        </a:p>
      </dsp:txBody>
      <dsp:txXfrm>
        <a:off x="0" y="4909369"/>
        <a:ext cx="4718785" cy="889407"/>
      </dsp:txXfrm>
    </dsp:sp>
    <dsp:sp modelId="{89D3890D-6A76-4B2E-87EA-A6BB069107F6}">
      <dsp:nvSpPr>
        <dsp:cNvPr id="0" name=""/>
        <dsp:cNvSpPr/>
      </dsp:nvSpPr>
      <dsp:spPr>
        <a:xfrm rot="10800000">
          <a:off x="0" y="3554801"/>
          <a:ext cx="4718785" cy="1367908"/>
        </a:xfrm>
        <a:prstGeom prst="upArrowCallou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i="1" kern="1200" dirty="0"/>
            <a:t>Realize the power of staff</a:t>
          </a:r>
          <a:r>
            <a:rPr lang="en-US" sz="1500" b="1" kern="1200" dirty="0"/>
            <a:t> – staff can be even more important than the elected officials themselves</a:t>
          </a:r>
        </a:p>
      </dsp:txBody>
      <dsp:txXfrm rot="10800000">
        <a:off x="0" y="3554801"/>
        <a:ext cx="4718785" cy="888826"/>
      </dsp:txXfrm>
    </dsp:sp>
    <dsp:sp modelId="{85E55D38-4FCA-4555-8EEF-22E47A1A2CB9}">
      <dsp:nvSpPr>
        <dsp:cNvPr id="0" name=""/>
        <dsp:cNvSpPr/>
      </dsp:nvSpPr>
      <dsp:spPr>
        <a:xfrm rot="10800000">
          <a:off x="0" y="1356767"/>
          <a:ext cx="4718785" cy="2211375"/>
        </a:xfrm>
        <a:prstGeom prst="upArrowCallou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i="1" kern="1200" dirty="0"/>
            <a:t>Recognition</a:t>
          </a:r>
          <a:r>
            <a:rPr lang="en-US" sz="1600" kern="1200" dirty="0"/>
            <a:t> – elected officials like to be publicly thanked and recognized on social media and in newsletters. Thanking both the staff and the elected official is important. Everyone likes to feel appreciated. And yes, say thank you for your time even when they do not do what you want. </a:t>
          </a:r>
        </a:p>
      </dsp:txBody>
      <dsp:txXfrm rot="10800000">
        <a:off x="0" y="1356767"/>
        <a:ext cx="4718785" cy="1436885"/>
      </dsp:txXfrm>
    </dsp:sp>
    <dsp:sp modelId="{EB870B1E-2043-4E09-A287-2E4B68B47D6A}">
      <dsp:nvSpPr>
        <dsp:cNvPr id="0" name=""/>
        <dsp:cNvSpPr/>
      </dsp:nvSpPr>
      <dsp:spPr>
        <a:xfrm rot="10800000">
          <a:off x="0" y="2199"/>
          <a:ext cx="4718785" cy="1367908"/>
        </a:xfrm>
        <a:prstGeom prst="upArrowCallou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i="1" kern="1200" dirty="0"/>
            <a:t>Respect </a:t>
          </a:r>
          <a:r>
            <a:rPr lang="en-US" sz="1600" b="1" kern="1200" dirty="0"/>
            <a:t>– always keep conversations and public discussions respectful, even if you disagree</a:t>
          </a:r>
        </a:p>
      </dsp:txBody>
      <dsp:txXfrm rot="10800000">
        <a:off x="0" y="2199"/>
        <a:ext cx="4718785" cy="888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4"/>
          </a:xfrm>
          <a:prstGeom prst="rect">
            <a:avLst/>
          </a:prstGeom>
          <a:noFill/>
          <a:ln>
            <a:noFill/>
          </a:ln>
        </p:spPr>
        <p:txBody>
          <a:bodyPr spcFirstLastPara="1" wrap="square" lIns="94213" tIns="47094" rIns="94213" bIns="47094"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2" y="0"/>
            <a:ext cx="3077739" cy="469424"/>
          </a:xfrm>
          <a:prstGeom prst="rect">
            <a:avLst/>
          </a:prstGeom>
          <a:noFill/>
          <a:ln>
            <a:noFill/>
          </a:ln>
        </p:spPr>
        <p:txBody>
          <a:bodyPr spcFirstLastPara="1" wrap="square" lIns="94213" tIns="47094" rIns="94213" bIns="47094"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69424"/>
          </a:xfrm>
          <a:prstGeom prst="rect">
            <a:avLst/>
          </a:prstGeom>
          <a:noFill/>
          <a:ln>
            <a:noFill/>
          </a:ln>
        </p:spPr>
        <p:txBody>
          <a:bodyPr spcFirstLastPara="1" wrap="square" lIns="94213" tIns="47094" rIns="94213" bIns="47094"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a:ea typeface="Calibri"/>
                <a:cs typeface="Calibri"/>
              </a:rPr>
              <a:t>Telling your personal story to try to turn “what is” into “what should be”; putting a real face on the issues</a:t>
            </a:r>
          </a:p>
          <a:p>
            <a:r>
              <a:rPr lang="en-US" sz="1200" dirty="0">
                <a:latin typeface="Calibri"/>
                <a:ea typeface="Calibri"/>
                <a:cs typeface="Calibri"/>
              </a:rPr>
              <a:t>Providing education and information to elected officials and the broader community about issues, problems and concerns</a:t>
            </a:r>
          </a:p>
          <a:p>
            <a:r>
              <a:rPr lang="en-US" sz="1200" dirty="0">
                <a:latin typeface="Calibri"/>
                <a:ea typeface="Calibri"/>
                <a:cs typeface="Calibri"/>
              </a:rPr>
              <a:t>Continuum of advocacy activities depending on comfort level, time, and passion for the issue.</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745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5:notes"/>
          <p:cNvSpPr txBox="1">
            <a:spLocks noGrp="1"/>
          </p:cNvSpPr>
          <p:nvPr>
            <p:ph type="body" idx="1"/>
          </p:nvPr>
        </p:nvSpPr>
        <p:spPr>
          <a:xfrm>
            <a:off x="735567" y="4578757"/>
            <a:ext cx="5884532" cy="4337769"/>
          </a:xfrm>
          <a:prstGeom prst="rect">
            <a:avLst/>
          </a:prstGeom>
          <a:noFill/>
          <a:ln>
            <a:noFill/>
          </a:ln>
        </p:spPr>
        <p:txBody>
          <a:bodyPr spcFirstLastPara="1" wrap="square" lIns="97076" tIns="48525" rIns="97076" bIns="48525" anchor="t" anchorCtr="0">
            <a:noAutofit/>
          </a:bodyPr>
          <a:lstStyle/>
          <a:p>
            <a:endParaRPr dirty="0"/>
          </a:p>
        </p:txBody>
      </p:sp>
      <p:sp>
        <p:nvSpPr>
          <p:cNvPr id="194" name="Google Shape;194;p15:notes"/>
          <p:cNvSpPr txBox="1">
            <a:spLocks noGrp="1"/>
          </p:cNvSpPr>
          <p:nvPr>
            <p:ph type="sldNum" idx="12"/>
          </p:nvPr>
        </p:nvSpPr>
        <p:spPr>
          <a:xfrm>
            <a:off x="4166509" y="9155840"/>
            <a:ext cx="3187455" cy="481975"/>
          </a:xfrm>
          <a:prstGeom prst="rect">
            <a:avLst/>
          </a:prstGeom>
          <a:noFill/>
          <a:ln>
            <a:noFill/>
          </a:ln>
        </p:spPr>
        <p:txBody>
          <a:bodyPr spcFirstLastPara="1" wrap="square" lIns="97076" tIns="48525" rIns="97076" bIns="48525" anchor="b" anchorCtr="0">
            <a:noAutofit/>
          </a:bodyPr>
          <a:lstStyle/>
          <a:p>
            <a:pPr algn="r">
              <a:buSzPts val="1200"/>
            </a:pPr>
            <a:fld id="{00000000-1234-1234-1234-123412341234}" type="slidenum">
              <a:rPr lang="en-US">
                <a:solidFill>
                  <a:schemeClr val="dk1"/>
                </a:solidFill>
                <a:latin typeface="Calibri"/>
                <a:ea typeface="Calibri"/>
                <a:cs typeface="Calibri"/>
                <a:sym typeface="Calibri"/>
              </a:rPr>
              <a:pPr algn="r">
                <a:buSzPts val="1200"/>
              </a:pPr>
              <a:t>12</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544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Follow-up. Follow-up. Follow-up. Stay in touch but don’t go overboard. </a:t>
            </a:r>
          </a:p>
        </p:txBody>
      </p:sp>
      <p:sp>
        <p:nvSpPr>
          <p:cNvPr id="4" name="Slide Number Placeholder 3"/>
          <p:cNvSpPr>
            <a:spLocks noGrp="1"/>
          </p:cNvSpPr>
          <p:nvPr>
            <p:ph type="sldNum" sz="quarter" idx="10"/>
          </p:nvPr>
        </p:nvSpPr>
        <p:spPr/>
        <p:txBody>
          <a:bodyPr/>
          <a:lstStyle/>
          <a:p>
            <a:fld id="{6E40E3F6-036F-9D4B-A20A-AB1D80E960F9}" type="slidenum">
              <a:rPr lang="en-US" smtClean="0"/>
              <a:t>13</a:t>
            </a:fld>
            <a:endParaRPr lang="en-US" dirty="0"/>
          </a:p>
        </p:txBody>
      </p:sp>
    </p:spTree>
    <p:extLst>
      <p:ext uri="{BB962C8B-B14F-4D97-AF65-F5344CB8AC3E}">
        <p14:creationId xmlns:p14="http://schemas.microsoft.com/office/powerpoint/2010/main" val="422800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14</a:t>
            </a:fld>
            <a:endParaRPr lang="en-US"/>
          </a:p>
        </p:txBody>
      </p:sp>
    </p:spTree>
    <p:extLst>
      <p:ext uri="{BB962C8B-B14F-4D97-AF65-F5344CB8AC3E}">
        <p14:creationId xmlns:p14="http://schemas.microsoft.com/office/powerpoint/2010/main" val="289800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Remember</a:t>
            </a:r>
            <a:r>
              <a:rPr lang="en-US" baseline="0" dirty="0"/>
              <a:t> that social media posts are forever.</a:t>
            </a:r>
          </a:p>
          <a:p>
            <a:r>
              <a:rPr lang="en-US" baseline="0" dirty="0"/>
              <a:t>Stick to the issues when interacting with legislators </a:t>
            </a:r>
            <a:r>
              <a:rPr lang="mr-IN" baseline="0"/>
              <a:t>–</a:t>
            </a:r>
            <a:r>
              <a:rPr lang="en-US" baseline="0" dirty="0"/>
              <a:t> no personal attacks!</a:t>
            </a:r>
          </a:p>
          <a:p>
            <a:r>
              <a:rPr lang="en-US" baseline="0" dirty="0"/>
              <a:t>Sharice Davids Tweet </a:t>
            </a:r>
            <a:endParaRPr lang="en-US" dirty="0"/>
          </a:p>
        </p:txBody>
      </p:sp>
      <p:sp>
        <p:nvSpPr>
          <p:cNvPr id="4" name="Slide Number Placeholder 3"/>
          <p:cNvSpPr>
            <a:spLocks noGrp="1"/>
          </p:cNvSpPr>
          <p:nvPr>
            <p:ph type="sldNum" sz="quarter" idx="10"/>
          </p:nvPr>
        </p:nvSpPr>
        <p:spPr/>
        <p:txBody>
          <a:bodyPr/>
          <a:lstStyle/>
          <a:p>
            <a:fld id="{6E40E3F6-036F-9D4B-A20A-AB1D80E960F9}" type="slidenum">
              <a:rPr lang="en-US" smtClean="0"/>
              <a:t>16</a:t>
            </a:fld>
            <a:endParaRPr lang="en-US" dirty="0"/>
          </a:p>
        </p:txBody>
      </p:sp>
    </p:spTree>
    <p:extLst>
      <p:ext uri="{BB962C8B-B14F-4D97-AF65-F5344CB8AC3E}">
        <p14:creationId xmlns:p14="http://schemas.microsoft.com/office/powerpoint/2010/main" val="110610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236D3-0D47-2CC4-4B0D-AA8660C41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19ED-5E9F-191D-5CBE-0AA14B1CCB35}"/>
              </a:ext>
            </a:extLst>
          </p:cNvPr>
          <p:cNvSpPr>
            <a:spLocks noGrp="1" noRot="1" noChangeAspect="1"/>
          </p:cNvSpPr>
          <p:nvPr>
            <p:ph type="sldImg"/>
          </p:nvPr>
        </p:nvSpPr>
        <p:spPr>
          <a:xfrm>
            <a:off x="1438275" y="1173163"/>
            <a:ext cx="4225925" cy="3168650"/>
          </a:xfrm>
        </p:spPr>
      </p:sp>
      <p:sp>
        <p:nvSpPr>
          <p:cNvPr id="3" name="Notes Placeholder 2">
            <a:extLst>
              <a:ext uri="{FF2B5EF4-FFF2-40B4-BE49-F238E27FC236}">
                <a16:creationId xmlns:a16="http://schemas.microsoft.com/office/drawing/2014/main" id="{BDAAF41F-3C01-E47A-1175-2D23A2E91DB6}"/>
              </a:ext>
            </a:extLst>
          </p:cNvPr>
          <p:cNvSpPr>
            <a:spLocks noGrp="1"/>
          </p:cNvSpPr>
          <p:nvPr>
            <p:ph type="body" idx="1"/>
          </p:nvPr>
        </p:nvSpPr>
        <p:spPr/>
        <p:txBody>
          <a:bodyPr/>
          <a:lstStyle/>
          <a:p>
            <a:r>
              <a:rPr lang="en-US" dirty="0"/>
              <a:t>“No permanent</a:t>
            </a:r>
            <a:r>
              <a:rPr lang="en-US" baseline="0" dirty="0"/>
              <a:t> friends, no permanent enemies” </a:t>
            </a:r>
            <a:r>
              <a:rPr lang="mr-IN" baseline="0"/>
              <a:t>–</a:t>
            </a:r>
            <a:r>
              <a:rPr lang="en-US" baseline="0" dirty="0"/>
              <a:t> advocate for/against issues not people. Latest example </a:t>
            </a:r>
            <a:r>
              <a:rPr lang="mr-IN" baseline="0"/>
              <a:t>–</a:t>
            </a:r>
            <a:r>
              <a:rPr lang="en-US" baseline="0" dirty="0"/>
              <a:t> HR 620, ADA Reform Bill. Passed House but there were about a dozen Rs who voted against it after hearing from their disability advocates </a:t>
            </a:r>
            <a:r>
              <a:rPr lang="mr-IN" baseline="0"/>
              <a:t>–</a:t>
            </a:r>
            <a:r>
              <a:rPr lang="en-US" baseline="0" dirty="0"/>
              <a:t> these are the same people who had also voted YES to gut the ACA and Medicaid. We cannot hold grudges, we must continue to engage with them. Conversely, handful of Dems who are generally supportive of disability community who voted YES due to pressure from their business constituents.</a:t>
            </a:r>
          </a:p>
          <a:p>
            <a:endParaRPr lang="en-US" baseline="0" dirty="0"/>
          </a:p>
          <a:p>
            <a:endParaRPr lang="en-US" dirty="0"/>
          </a:p>
        </p:txBody>
      </p:sp>
      <p:sp>
        <p:nvSpPr>
          <p:cNvPr id="4" name="Slide Number Placeholder 3">
            <a:extLst>
              <a:ext uri="{FF2B5EF4-FFF2-40B4-BE49-F238E27FC236}">
                <a16:creationId xmlns:a16="http://schemas.microsoft.com/office/drawing/2014/main" id="{0F4136B5-EBE2-713A-DE87-F8221EF5F017}"/>
              </a:ext>
            </a:extLst>
          </p:cNvPr>
          <p:cNvSpPr>
            <a:spLocks noGrp="1"/>
          </p:cNvSpPr>
          <p:nvPr>
            <p:ph type="sldNum" sz="quarter" idx="10"/>
          </p:nvPr>
        </p:nvSpPr>
        <p:spPr/>
        <p:txBody>
          <a:bodyPr/>
          <a:lstStyle/>
          <a:p>
            <a:pPr algn="r" defTabSz="471145">
              <a:buClrTx/>
              <a:defRPr/>
            </a:pPr>
            <a:fld id="{6E40E3F6-036F-9D4B-A20A-AB1D80E960F9}" type="slidenum">
              <a:rPr lang="en-US" sz="1200" kern="1200">
                <a:solidFill>
                  <a:prstClr val="black"/>
                </a:solidFill>
                <a:latin typeface="Calibri"/>
                <a:ea typeface="+mn-ea"/>
                <a:cs typeface="+mn-cs"/>
              </a:rPr>
              <a:pPr algn="r" defTabSz="471145">
                <a:buClrTx/>
                <a:defRPr/>
              </a:pPr>
              <a:t>18</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4159890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0E3F6-036F-9D4B-A20A-AB1D80E960F9}" type="slidenum">
              <a:rPr lang="en-US" smtClean="0"/>
              <a:t>19</a:t>
            </a:fld>
            <a:endParaRPr lang="en-US"/>
          </a:p>
        </p:txBody>
      </p:sp>
    </p:spTree>
    <p:extLst>
      <p:ext uri="{BB962C8B-B14F-4D97-AF65-F5344CB8AC3E}">
        <p14:creationId xmlns:p14="http://schemas.microsoft.com/office/powerpoint/2010/main" val="399414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1BEE-2860-85DA-4346-BB6C4D55E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9F379-79FC-F6EB-A88E-8DC962A90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202C3-E556-6BC1-F740-110D7D32B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C657A1-F1BC-9D0B-A8F5-3E312F8A9A2B}"/>
              </a:ext>
            </a:extLst>
          </p:cNvPr>
          <p:cNvSpPr>
            <a:spLocks noGrp="1"/>
          </p:cNvSpPr>
          <p:nvPr>
            <p:ph type="sldNum" sz="quarter" idx="10"/>
          </p:nvPr>
        </p:nvSpPr>
        <p:spPr/>
        <p:txBody>
          <a:bodyPr/>
          <a:lstStyle/>
          <a:p>
            <a:fld id="{6E40E3F6-036F-9D4B-A20A-AB1D80E960F9}" type="slidenum">
              <a:rPr lang="en-US" smtClean="0"/>
              <a:t>21</a:t>
            </a:fld>
            <a:endParaRPr lang="en-US"/>
          </a:p>
        </p:txBody>
      </p:sp>
    </p:spTree>
    <p:extLst>
      <p:ext uri="{BB962C8B-B14F-4D97-AF65-F5344CB8AC3E}">
        <p14:creationId xmlns:p14="http://schemas.microsoft.com/office/powerpoint/2010/main" val="1085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a:t>Consider providing workshops and training for SAs</a:t>
            </a:r>
            <a:r>
              <a:rPr lang="en-US" baseline="0"/>
              <a:t> on public speaking </a:t>
            </a:r>
            <a:r>
              <a:rPr lang="mr-IN" baseline="0"/>
              <a:t>–</a:t>
            </a:r>
            <a:endParaRPr lang="en-US" baseline="0"/>
          </a:p>
          <a:p>
            <a:endParaRPr lang="en-US" baseline="0"/>
          </a:p>
          <a:p>
            <a:r>
              <a:rPr lang="en-US" baseline="0"/>
              <a:t>Give them tools to advocate for themselves at school, in their jobs, etc</a:t>
            </a:r>
            <a:endParaRPr lang="en-US"/>
          </a:p>
        </p:txBody>
      </p:sp>
      <p:sp>
        <p:nvSpPr>
          <p:cNvPr id="4" name="Slide Number Placeholder 3"/>
          <p:cNvSpPr>
            <a:spLocks noGrp="1"/>
          </p:cNvSpPr>
          <p:nvPr>
            <p:ph type="sldNum" sz="quarter" idx="10"/>
          </p:nvPr>
        </p:nvSpPr>
        <p:spPr/>
        <p:txBody>
          <a:bodyPr/>
          <a:lstStyle/>
          <a:p>
            <a:fld id="{6E40E3F6-036F-9D4B-A20A-AB1D80E960F9}" type="slidenum">
              <a:rPr lang="en-US" smtClean="0"/>
              <a:t>23</a:t>
            </a:fld>
            <a:endParaRPr lang="en-US"/>
          </a:p>
        </p:txBody>
      </p:sp>
    </p:spTree>
    <p:extLst>
      <p:ext uri="{BB962C8B-B14F-4D97-AF65-F5344CB8AC3E}">
        <p14:creationId xmlns:p14="http://schemas.microsoft.com/office/powerpoint/2010/main" val="201954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761788" y="4701175"/>
            <a:ext cx="6094305" cy="4453744"/>
          </a:xfrm>
          <a:prstGeom prst="rect">
            <a:avLst/>
          </a:prstGeom>
          <a:noFill/>
          <a:ln>
            <a:noFill/>
          </a:ln>
        </p:spPr>
        <p:txBody>
          <a:bodyPr spcFirstLastPara="1" wrap="square" lIns="100047" tIns="50010" rIns="100047" bIns="50010" anchor="t" anchorCtr="0">
            <a:noAutofit/>
          </a:bodyPr>
          <a:lstStyle/>
          <a:p>
            <a:endParaRPr/>
          </a:p>
        </p:txBody>
      </p:sp>
      <p:sp>
        <p:nvSpPr>
          <p:cNvPr id="185" name="Google Shape;185;p14:notes"/>
          <p:cNvSpPr>
            <a:spLocks noGrp="1" noRot="1" noChangeAspect="1"/>
          </p:cNvSpPr>
          <p:nvPr>
            <p:ph type="sldImg" idx="2"/>
          </p:nvPr>
        </p:nvSpPr>
        <p:spPr>
          <a:xfrm>
            <a:off x="1335088" y="742950"/>
            <a:ext cx="4946650" cy="370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097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761788" y="4701175"/>
            <a:ext cx="6094305" cy="4453744"/>
          </a:xfrm>
          <a:prstGeom prst="rect">
            <a:avLst/>
          </a:prstGeom>
          <a:noFill/>
          <a:ln>
            <a:noFill/>
          </a:ln>
        </p:spPr>
        <p:txBody>
          <a:bodyPr spcFirstLastPara="1" wrap="square" lIns="100047" tIns="50010" rIns="100047" bIns="50010" anchor="t" anchorCtr="0">
            <a:noAutofit/>
          </a:bodyPr>
          <a:lstStyle/>
          <a:p>
            <a:endParaRPr/>
          </a:p>
        </p:txBody>
      </p:sp>
      <p:sp>
        <p:nvSpPr>
          <p:cNvPr id="185" name="Google Shape;185;p14:notes"/>
          <p:cNvSpPr>
            <a:spLocks noGrp="1" noRot="1" noChangeAspect="1"/>
          </p:cNvSpPr>
          <p:nvPr>
            <p:ph type="sldImg" idx="2"/>
          </p:nvPr>
        </p:nvSpPr>
        <p:spPr>
          <a:xfrm>
            <a:off x="1335088" y="742950"/>
            <a:ext cx="4946650" cy="370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032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3</a:t>
            </a:fld>
            <a:endParaRPr lang="en-US"/>
          </a:p>
        </p:txBody>
      </p:sp>
    </p:spTree>
    <p:extLst>
      <p:ext uri="{BB962C8B-B14F-4D97-AF65-F5344CB8AC3E}">
        <p14:creationId xmlns:p14="http://schemas.microsoft.com/office/powerpoint/2010/main" val="151654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0E3F6-036F-9D4B-A20A-AB1D80E960F9}" type="slidenum">
              <a:rPr lang="en-US" smtClean="0"/>
              <a:t>35</a:t>
            </a:fld>
            <a:endParaRPr lang="en-US"/>
          </a:p>
        </p:txBody>
      </p:sp>
    </p:spTree>
    <p:extLst>
      <p:ext uri="{BB962C8B-B14F-4D97-AF65-F5344CB8AC3E}">
        <p14:creationId xmlns:p14="http://schemas.microsoft.com/office/powerpoint/2010/main" val="374430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0E3F6-036F-9D4B-A20A-AB1D80E960F9}" type="slidenum">
              <a:rPr lang="en-US" smtClean="0"/>
              <a:t>36</a:t>
            </a:fld>
            <a:endParaRPr lang="en-US"/>
          </a:p>
        </p:txBody>
      </p:sp>
    </p:spTree>
    <p:extLst>
      <p:ext uri="{BB962C8B-B14F-4D97-AF65-F5344CB8AC3E}">
        <p14:creationId xmlns:p14="http://schemas.microsoft.com/office/powerpoint/2010/main" val="559070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5E9BB-4395-C280-ADBA-540AF5383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2CA78-2C24-8A06-A3E6-AB994E00E7CB}"/>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81176486-CB2A-66AC-6EAE-388BF5FA07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A80E15-E829-3908-C9E8-E40407E42266}"/>
              </a:ext>
            </a:extLst>
          </p:cNvPr>
          <p:cNvSpPr>
            <a:spLocks noGrp="1"/>
          </p:cNvSpPr>
          <p:nvPr>
            <p:ph type="sldNum" sz="quarter" idx="5"/>
          </p:nvPr>
        </p:nvSpPr>
        <p:spPr/>
        <p:txBody>
          <a:bodyPr/>
          <a:lstStyle/>
          <a:p>
            <a:fld id="{C8A2FEA7-F749-48DF-AE96-4DAA8E132DE6}" type="slidenum">
              <a:rPr lang="en-US" smtClean="0"/>
              <a:t>37</a:t>
            </a:fld>
            <a:endParaRPr lang="en-US"/>
          </a:p>
        </p:txBody>
      </p:sp>
    </p:spTree>
    <p:extLst>
      <p:ext uri="{BB962C8B-B14F-4D97-AF65-F5344CB8AC3E}">
        <p14:creationId xmlns:p14="http://schemas.microsoft.com/office/powerpoint/2010/main" val="76446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4</a:t>
            </a:fld>
            <a:endParaRPr lang="en-US"/>
          </a:p>
        </p:txBody>
      </p:sp>
    </p:spTree>
    <p:extLst>
      <p:ext uri="{BB962C8B-B14F-4D97-AF65-F5344CB8AC3E}">
        <p14:creationId xmlns:p14="http://schemas.microsoft.com/office/powerpoint/2010/main" val="28615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5</a:t>
            </a:fld>
            <a:endParaRPr lang="en-US"/>
          </a:p>
        </p:txBody>
      </p:sp>
    </p:spTree>
    <p:extLst>
      <p:ext uri="{BB962C8B-B14F-4D97-AF65-F5344CB8AC3E}">
        <p14:creationId xmlns:p14="http://schemas.microsoft.com/office/powerpoint/2010/main" val="275039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6</a:t>
            </a:fld>
            <a:endParaRPr lang="en-US"/>
          </a:p>
        </p:txBody>
      </p:sp>
    </p:spTree>
    <p:extLst>
      <p:ext uri="{BB962C8B-B14F-4D97-AF65-F5344CB8AC3E}">
        <p14:creationId xmlns:p14="http://schemas.microsoft.com/office/powerpoint/2010/main" val="58853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receive holiday cards from the family of the elected officials – even after they have left office </a:t>
            </a:r>
          </a:p>
        </p:txBody>
      </p:sp>
      <p:sp>
        <p:nvSpPr>
          <p:cNvPr id="4" name="Slide Number Placeholder 3"/>
          <p:cNvSpPr>
            <a:spLocks noGrp="1"/>
          </p:cNvSpPr>
          <p:nvPr>
            <p:ph type="sldNum" sz="quarter" idx="5"/>
          </p:nvPr>
        </p:nvSpPr>
        <p:spPr/>
        <p:txBody>
          <a:bodyPr/>
          <a:lstStyle/>
          <a:p>
            <a:fld id="{6E40E3F6-036F-9D4B-A20A-AB1D80E960F9}" type="slidenum">
              <a:rPr lang="en-US" smtClean="0"/>
              <a:t>7</a:t>
            </a:fld>
            <a:endParaRPr lang="en-US"/>
          </a:p>
        </p:txBody>
      </p:sp>
    </p:spTree>
    <p:extLst>
      <p:ext uri="{BB962C8B-B14F-4D97-AF65-F5344CB8AC3E}">
        <p14:creationId xmlns:p14="http://schemas.microsoft.com/office/powerpoint/2010/main" val="116236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4E96-8A06-1F32-7461-C6886647B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ED90E-BFC0-29A9-BE68-CD994B03A633}"/>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38B4FDCC-E193-837A-9115-E4D28D3D1D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CA32DB-3A3E-F94C-DA18-00B21DED6654}"/>
              </a:ext>
            </a:extLst>
          </p:cNvPr>
          <p:cNvSpPr>
            <a:spLocks noGrp="1"/>
          </p:cNvSpPr>
          <p:nvPr>
            <p:ph type="sldNum" sz="quarter" idx="5"/>
          </p:nvPr>
        </p:nvSpPr>
        <p:spPr/>
        <p:txBody>
          <a:bodyPr/>
          <a:lstStyle/>
          <a:p>
            <a:fld id="{C8A2FEA7-F749-48DF-AE96-4DAA8E132DE6}" type="slidenum">
              <a:rPr lang="en-US" smtClean="0"/>
              <a:t>8</a:t>
            </a:fld>
            <a:endParaRPr lang="en-US"/>
          </a:p>
        </p:txBody>
      </p:sp>
    </p:spTree>
    <p:extLst>
      <p:ext uri="{BB962C8B-B14F-4D97-AF65-F5344CB8AC3E}">
        <p14:creationId xmlns:p14="http://schemas.microsoft.com/office/powerpoint/2010/main" val="423418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Aptos" panose="020B0004020202020204" pitchFamily="34" charset="0"/>
                <a:cs typeface="Times New Roman" panose="02020603050405020304" pitchFamily="18" charset="0"/>
              </a:rPr>
              <a:t>Many people get involved in policy because they have issues with the school system providing a free and appropriate public education. They learn they need to know special ed law so they get informed.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are in an age of information</a:t>
            </a:r>
            <a:r>
              <a:rPr lang="en-US" baseline="0" dirty="0"/>
              <a:t> overload. But you must stay informed.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Trusted Sources </a:t>
            </a:r>
          </a:p>
          <a:p>
            <a:r>
              <a:rPr lang="en-US" baseline="0" dirty="0"/>
              <a:t>Sort through the noise and customize</a:t>
            </a:r>
          </a:p>
          <a:p>
            <a:r>
              <a:rPr lang="en-US" baseline="0" dirty="0"/>
              <a:t>	-Google </a:t>
            </a:r>
            <a:r>
              <a:rPr lang="mr-IN" baseline="0" dirty="0"/>
              <a:t>–</a:t>
            </a:r>
            <a:r>
              <a:rPr lang="en-US" baseline="0" dirty="0"/>
              <a:t> can set alerts on particular keywords that will send you a daily digest of news, e.g, “Down syndrome” “ESSA” “Restraint and seclusion”</a:t>
            </a:r>
          </a:p>
          <a:p>
            <a:r>
              <a:rPr lang="en-US" baseline="0" dirty="0"/>
              <a:t>Making calls = armchair advocacy</a:t>
            </a:r>
          </a:p>
        </p:txBody>
      </p:sp>
      <p:sp>
        <p:nvSpPr>
          <p:cNvPr id="4" name="Slide Number Placeholder 3"/>
          <p:cNvSpPr>
            <a:spLocks noGrp="1"/>
          </p:cNvSpPr>
          <p:nvPr>
            <p:ph type="sldNum" sz="quarter" idx="10"/>
          </p:nvPr>
        </p:nvSpPr>
        <p:spPr/>
        <p:txBody>
          <a:bodyPr/>
          <a:lstStyle/>
          <a:p>
            <a:fld id="{6E40E3F6-036F-9D4B-A20A-AB1D80E960F9}" type="slidenum">
              <a:rPr lang="en-US" smtClean="0"/>
              <a:t>9</a:t>
            </a:fld>
            <a:endParaRPr lang="en-US" dirty="0"/>
          </a:p>
        </p:txBody>
      </p:sp>
    </p:spTree>
    <p:extLst>
      <p:ext uri="{BB962C8B-B14F-4D97-AF65-F5344CB8AC3E}">
        <p14:creationId xmlns:p14="http://schemas.microsoft.com/office/powerpoint/2010/main" val="271787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A2FEA7-F749-48DF-AE96-4DAA8E132DE6}" type="slidenum">
              <a:rPr lang="en-US" smtClean="0"/>
              <a:t>11</a:t>
            </a:fld>
            <a:endParaRPr lang="en-US"/>
          </a:p>
        </p:txBody>
      </p:sp>
    </p:spTree>
    <p:extLst>
      <p:ext uri="{BB962C8B-B14F-4D97-AF65-F5344CB8AC3E}">
        <p14:creationId xmlns:p14="http://schemas.microsoft.com/office/powerpoint/2010/main" val="99287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045-D2AC-F058-1A70-53EC1ABEF12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56AA48-767F-B595-D307-1454159243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B86292-8546-4FC1-36E5-326A8A6074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B64F61C-E4C8-054E-8DFB-48251C417D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BF211C-8F8B-B255-C04E-D3BC83DDCE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3419421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AA6D-13D1-4368-3376-38FEE8233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C302D9-A42A-C6EE-4F3E-4653F6FD2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32C27-B4B7-F232-3C8D-39C32D5C137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A80A912-687E-68CB-3686-8F37180735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1326DD-B16E-2F00-4D74-759DDB7D78D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41382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50A0D-66E0-C195-A676-3C4C46E2325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7FA1D6-EE53-2C9C-A1A8-AEB87A0C1E8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B76B2-D37F-399E-49C9-241AB1654A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3964BD4-5755-25DE-6AD1-E22F19E023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24962-8872-9481-4A84-AA7AB042F79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9845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51A5-002E-7B36-5958-F0E8DBA221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3742A-EE37-D667-EF20-A4CA33E7D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BC22B-47A0-8981-F958-87519B9844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C9A4AA6-0917-E61F-9A03-6A0A79C4A5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0D1A45-EE08-A215-913B-F15AD91DB4E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6998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C338-6C06-2C28-D3D7-2223B6BE3F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0041B02-AA18-C4BB-5D75-841B290D1BE9}"/>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AD9488-340B-3DF7-B16B-0D6F12A974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EB84914-0A43-70E9-9ED5-770597ED0B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32C238-B3BD-9438-8A1B-64A6BA1F50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81803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6394-2A6C-0157-3872-BA2C03866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1EF08-A28A-6EE3-0591-4F1E6B6556E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F2C6F-BB79-ADC1-E2F4-DC5D06AC97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227CB-ADC2-9CA7-1302-CD52D6637E1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BC268A8-9F9B-CAEC-E9CC-A0264E1FE9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B3571C-9CAC-EE0C-03DC-B155A8D471A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8950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5168-8908-FF4D-C452-783FB1B5078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8A8F2-D071-F555-62D7-92B2970C87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85D38-AD93-AB8F-8D4F-3E64E8E1149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1AA23-E1CE-1BA7-814D-59ABB45351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42EFB-FF02-5B72-7AD4-51B2FDAFFF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38ACB-29ED-8767-643F-CDD9BC2AD331}"/>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BA092A6-62CD-5345-0C71-766EF100F8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28FF73-9FCF-EEAE-12B5-32160618142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4229073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AA95-3AE9-58ED-324C-307725304C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B49470-9608-B22C-39B8-72410F3BBF6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94434E1-4B4A-2045-EDF2-0DF0A54845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51D0FC-E71F-C112-42D2-23DD905085A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5350109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0D7D5-14F0-7C2E-FB89-7B0CA25A821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5222766-D1D9-9B32-81E4-3A8B1AE1A1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BFED36C-D656-D138-EFF1-3B4CCECD4CC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866248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C90F-9333-4345-5F18-735CCD86E3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6521E-6679-E3EA-4EAD-82B290D68CE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DC0970-4970-11BE-DA35-15A6ECBD6D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5B2ADA-BBD1-5F85-1389-872BA830052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19C5FEB-6575-F144-5B27-309FC4556A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1D1FED-4334-985E-288E-A7BC613A1DB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30742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71AE-F784-1A38-4475-B1DDE7DA0A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41FBBEF-06C9-4270-2660-44CA349437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321E7EB-0585-C237-FC15-514EF45AC3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EE40F5-8FA2-AC94-CF24-68F092BA229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4DEBADA-5C3E-7819-0EFC-368DA90D96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3FA4C5-593F-3BAE-6CFA-19B5BB5E51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134045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EF219-27DA-A63E-CA84-894B260A1A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628CFC-16E2-512B-34C1-980AF6EF131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854BA-5249-F379-DEED-E269A66568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62E88FB2-9E1F-154C-D285-48D2BE298B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400BAEA-18D8-E5EC-E741-F9A4719BBA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192236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ndsccenter.org/file_download/52be5fb0-711b-4ccb-95a0-1e50b9bfd56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dsccenter.org/file_download/73468f04-845d-44a1-b1ea-d3955db1fa88" TargetMode="External"/><Relationship Id="rId2" Type="http://schemas.openxmlformats.org/officeDocument/2006/relationships/hyperlink" Target="https://www.ndsccenter.org/wp-content/uploads/NDSC_SA_ONE_PAGER_LACOUR.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ndsccenter.org/file_download/0e6e2c03-bbcc-430e-bc42-db4315116568"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usa.gov/elected-offici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E491-FEB5-B341-495E-7E166588434B}"/>
              </a:ext>
            </a:extLst>
          </p:cNvPr>
          <p:cNvSpPr>
            <a:spLocks noGrp="1"/>
          </p:cNvSpPr>
          <p:nvPr>
            <p:ph type="title"/>
          </p:nvPr>
        </p:nvSpPr>
        <p:spPr>
          <a:xfrm>
            <a:off x="457200" y="274639"/>
            <a:ext cx="8229600" cy="1143000"/>
          </a:xfrm>
        </p:spPr>
        <p:txBody>
          <a:bodyPr anchor="ctr">
            <a:normAutofit/>
          </a:bodyPr>
          <a:lstStyle/>
          <a:p>
            <a:pPr algn="ctr"/>
            <a:r>
              <a:rPr lang="en-US" b="1" dirty="0">
                <a:latin typeface="Calibri"/>
                <a:ea typeface="Calibri"/>
                <a:cs typeface="Calibri"/>
              </a:rPr>
              <a:t>Engaging Policymakers with Your Story </a:t>
            </a:r>
          </a:p>
        </p:txBody>
      </p:sp>
      <p:sp>
        <p:nvSpPr>
          <p:cNvPr id="15" name="Text Placeholder 2">
            <a:extLst>
              <a:ext uri="{FF2B5EF4-FFF2-40B4-BE49-F238E27FC236}">
                <a16:creationId xmlns:a16="http://schemas.microsoft.com/office/drawing/2014/main" id="{2862F3C5-6D80-AFEB-B17F-245A17DAFAC7}"/>
              </a:ext>
            </a:extLst>
          </p:cNvPr>
          <p:cNvSpPr>
            <a:spLocks noGrp="1"/>
          </p:cNvSpPr>
          <p:nvPr>
            <p:ph type="body" idx="1"/>
          </p:nvPr>
        </p:nvSpPr>
        <p:spPr>
          <a:xfrm>
            <a:off x="457200" y="1298463"/>
            <a:ext cx="4040188" cy="757237"/>
          </a:xfrm>
        </p:spPr>
        <p:txBody>
          <a:bodyPr>
            <a:normAutofit fontScale="92500"/>
          </a:bodyPr>
          <a:lstStyle/>
          <a:p>
            <a:pPr algn="ctr"/>
            <a:r>
              <a:rPr lang="en-US" dirty="0">
                <a:latin typeface="Calibri"/>
                <a:ea typeface="Calibri"/>
                <a:cs typeface="Calibri"/>
              </a:rPr>
              <a:t>Jawanda Mast</a:t>
            </a:r>
          </a:p>
          <a:p>
            <a:pPr algn="ctr"/>
            <a:r>
              <a:rPr lang="en-US" dirty="0">
                <a:latin typeface="Calibri"/>
                <a:ea typeface="Calibri"/>
                <a:cs typeface="Calibri"/>
              </a:rPr>
              <a:t>NDSC Grassroots Advocacy Manager	</a:t>
            </a:r>
          </a:p>
        </p:txBody>
      </p:sp>
      <p:sp>
        <p:nvSpPr>
          <p:cNvPr id="17" name="Text Placeholder 4">
            <a:extLst>
              <a:ext uri="{FF2B5EF4-FFF2-40B4-BE49-F238E27FC236}">
                <a16:creationId xmlns:a16="http://schemas.microsoft.com/office/drawing/2014/main" id="{62B571E9-EA03-41BB-1DDA-70CA4D7DF3DA}"/>
              </a:ext>
            </a:extLst>
          </p:cNvPr>
          <p:cNvSpPr>
            <a:spLocks noGrp="1"/>
          </p:cNvSpPr>
          <p:nvPr>
            <p:ph type="body" sz="quarter" idx="3"/>
          </p:nvPr>
        </p:nvSpPr>
        <p:spPr>
          <a:xfrm>
            <a:off x="4590861" y="1298464"/>
            <a:ext cx="4095945" cy="881829"/>
          </a:xfrm>
        </p:spPr>
        <p:txBody>
          <a:bodyPr>
            <a:normAutofit fontScale="92500"/>
          </a:bodyPr>
          <a:lstStyle/>
          <a:p>
            <a:pPr algn="ctr"/>
            <a:r>
              <a:rPr lang="en-US" dirty="0">
                <a:latin typeface="Calibri"/>
                <a:ea typeface="Calibri"/>
                <a:cs typeface="Calibri"/>
              </a:rPr>
              <a:t>Hannah LaCour</a:t>
            </a:r>
          </a:p>
          <a:p>
            <a:pPr algn="ctr"/>
            <a:r>
              <a:rPr lang="en-US" dirty="0">
                <a:latin typeface="Calibri"/>
                <a:ea typeface="Calibri"/>
                <a:cs typeface="Calibri"/>
              </a:rPr>
              <a:t>NDSC Self-Advocate Board Member </a:t>
            </a:r>
          </a:p>
        </p:txBody>
      </p:sp>
      <p:pic>
        <p:nvPicPr>
          <p:cNvPr id="8" name="Content Placeholder 7" descr="A person sitting at a table&#10;&#10;Description automatically generated">
            <a:extLst>
              <a:ext uri="{FF2B5EF4-FFF2-40B4-BE49-F238E27FC236}">
                <a16:creationId xmlns:a16="http://schemas.microsoft.com/office/drawing/2014/main" id="{4D642855-13B2-E9F5-4395-5516214EB090}"/>
              </a:ext>
            </a:extLst>
          </p:cNvPr>
          <p:cNvPicPr>
            <a:picLocks noGrp="1" noChangeAspect="1"/>
          </p:cNvPicPr>
          <p:nvPr>
            <p:ph sz="quarter" idx="4"/>
          </p:nvPr>
        </p:nvPicPr>
        <p:blipFill rotWithShape="1">
          <a:blip r:embed="rId2"/>
          <a:srcRect r="-4" b="2235"/>
          <a:stretch/>
        </p:blipFill>
        <p:spPr>
          <a:xfrm>
            <a:off x="5065718" y="2311612"/>
            <a:ext cx="3383280" cy="3307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lose-up of a logo&#10;&#10;Description automatically generated">
            <a:extLst>
              <a:ext uri="{FF2B5EF4-FFF2-40B4-BE49-F238E27FC236}">
                <a16:creationId xmlns:a16="http://schemas.microsoft.com/office/drawing/2014/main" id="{8855EAD4-C84F-1C5D-E6CD-836C2E796053}"/>
              </a:ext>
            </a:extLst>
          </p:cNvPr>
          <p:cNvPicPr>
            <a:picLocks noChangeAspect="1"/>
          </p:cNvPicPr>
          <p:nvPr/>
        </p:nvPicPr>
        <p:blipFill>
          <a:blip r:embed="rId3"/>
          <a:stretch>
            <a:fillRect/>
          </a:stretch>
        </p:blipFill>
        <p:spPr>
          <a:xfrm>
            <a:off x="6947398" y="6113529"/>
            <a:ext cx="2011680" cy="592779"/>
          </a:xfrm>
          <a:prstGeom prst="rect">
            <a:avLst/>
          </a:prstGeom>
        </p:spPr>
      </p:pic>
      <p:pic>
        <p:nvPicPr>
          <p:cNvPr id="4" name="Picture 3" descr="A person with long brown hair&#10;&#10;AI-generated content may be incorrect.">
            <a:extLst>
              <a:ext uri="{FF2B5EF4-FFF2-40B4-BE49-F238E27FC236}">
                <a16:creationId xmlns:a16="http://schemas.microsoft.com/office/drawing/2014/main" id="{91B64FCD-792F-B206-1806-706E296D9A6F}"/>
              </a:ext>
            </a:extLst>
          </p:cNvPr>
          <p:cNvPicPr>
            <a:picLocks noChangeAspect="1"/>
          </p:cNvPicPr>
          <p:nvPr/>
        </p:nvPicPr>
        <p:blipFill>
          <a:blip r:embed="rId4"/>
          <a:srcRect l="10468" t="-1114" r="18658" b="1281"/>
          <a:stretch>
            <a:fillRect/>
          </a:stretch>
        </p:blipFill>
        <p:spPr>
          <a:xfrm>
            <a:off x="5098766" y="2273436"/>
            <a:ext cx="3353880" cy="3306944"/>
          </a:xfrm>
          <a:prstGeom prst="rect">
            <a:avLst/>
          </a:prstGeom>
        </p:spPr>
      </p:pic>
      <p:pic>
        <p:nvPicPr>
          <p:cNvPr id="7" name="Picture 6" descr="A close-up of a person smiling&#10;&#10;AI-generated content may be incorrect.">
            <a:extLst>
              <a:ext uri="{FF2B5EF4-FFF2-40B4-BE49-F238E27FC236}">
                <a16:creationId xmlns:a16="http://schemas.microsoft.com/office/drawing/2014/main" id="{FB073B5C-83FE-3A70-7DD0-71888D361A24}"/>
              </a:ext>
            </a:extLst>
          </p:cNvPr>
          <p:cNvPicPr>
            <a:picLocks noChangeAspect="1"/>
          </p:cNvPicPr>
          <p:nvPr/>
        </p:nvPicPr>
        <p:blipFill>
          <a:blip r:embed="rId5"/>
          <a:stretch>
            <a:fillRect/>
          </a:stretch>
        </p:blipFill>
        <p:spPr>
          <a:xfrm>
            <a:off x="1185789" y="2180293"/>
            <a:ext cx="2560320" cy="384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47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7D3ED-A201-B5FE-65DE-7CF6EB15C38E}"/>
              </a:ext>
            </a:extLst>
          </p:cNvPr>
          <p:cNvSpPr>
            <a:spLocks noGrp="1"/>
          </p:cNvSpPr>
          <p:nvPr>
            <p:ph type="title"/>
          </p:nvPr>
        </p:nvSpPr>
        <p:spPr>
          <a:xfrm>
            <a:off x="4176400" y="186390"/>
            <a:ext cx="4437127" cy="1527048"/>
          </a:xfrm>
        </p:spPr>
        <p:txBody>
          <a:bodyPr anchor="b">
            <a:normAutofit/>
          </a:bodyPr>
          <a:lstStyle/>
          <a:p>
            <a:r>
              <a:rPr lang="en-US" b="1">
                <a:latin typeface="Calibri"/>
                <a:ea typeface="Calibri"/>
                <a:cs typeface="Calibri"/>
              </a:rPr>
              <a:t>Information to Know for All Levels</a:t>
            </a:r>
          </a:p>
        </p:txBody>
      </p:sp>
      <p:pic>
        <p:nvPicPr>
          <p:cNvPr id="5" name="Picture 4" descr="A room of colorful chairs">
            <a:extLst>
              <a:ext uri="{FF2B5EF4-FFF2-40B4-BE49-F238E27FC236}">
                <a16:creationId xmlns:a16="http://schemas.microsoft.com/office/drawing/2014/main" id="{12F118BC-BACA-34C0-16FB-EA21E3100F36}"/>
              </a:ext>
            </a:extLst>
          </p:cNvPr>
          <p:cNvPicPr>
            <a:picLocks noChangeAspect="1"/>
          </p:cNvPicPr>
          <p:nvPr/>
        </p:nvPicPr>
        <p:blipFill>
          <a:blip r:embed="rId2"/>
          <a:srcRect l="32165" r="31990" b="-1"/>
          <a:stretch>
            <a:fillRect/>
          </a:stretch>
        </p:blipFill>
        <p:spPr>
          <a:xfrm>
            <a:off x="20" y="10"/>
            <a:ext cx="3682726" cy="6857990"/>
          </a:xfrm>
          <a:prstGeom prst="rect">
            <a:avLst/>
          </a:prstGeom>
        </p:spPr>
      </p:pic>
      <p:sp>
        <p:nvSpPr>
          <p:cNvPr id="3" name="Content Placeholder 2">
            <a:extLst>
              <a:ext uri="{FF2B5EF4-FFF2-40B4-BE49-F238E27FC236}">
                <a16:creationId xmlns:a16="http://schemas.microsoft.com/office/drawing/2014/main" id="{F92317E2-E3A8-C8FD-7874-326D20FE270F}"/>
              </a:ext>
            </a:extLst>
          </p:cNvPr>
          <p:cNvSpPr>
            <a:spLocks noGrp="1"/>
          </p:cNvSpPr>
          <p:nvPr>
            <p:ph idx="1"/>
          </p:nvPr>
        </p:nvSpPr>
        <p:spPr>
          <a:xfrm>
            <a:off x="4176399" y="1791752"/>
            <a:ext cx="4437127" cy="4517608"/>
          </a:xfrm>
        </p:spPr>
        <p:txBody>
          <a:bodyPr vert="horz" lIns="91440" tIns="45720" rIns="91440" bIns="45720" rtlCol="0" anchor="t">
            <a:noAutofit/>
          </a:bodyPr>
          <a:lstStyle/>
          <a:p>
            <a:pPr marL="0" indent="0">
              <a:buNone/>
            </a:pPr>
            <a:r>
              <a:rPr lang="en-US" sz="1600" i="1" dirty="0">
                <a:latin typeface="Calibri"/>
                <a:ea typeface="Calibri"/>
                <a:cs typeface="Calibri"/>
              </a:rPr>
              <a:t>Who makes the decisions, and how and when are they made?</a:t>
            </a:r>
            <a:endParaRPr lang="en-US" sz="1600" dirty="0"/>
          </a:p>
          <a:p>
            <a:r>
              <a:rPr lang="en-US" sz="1600" dirty="0">
                <a:latin typeface="Calibri"/>
                <a:ea typeface="Calibri"/>
                <a:cs typeface="Calibri"/>
              </a:rPr>
              <a:t>Key leaders</a:t>
            </a:r>
          </a:p>
          <a:p>
            <a:pPr lvl="1"/>
            <a:r>
              <a:rPr lang="en-US" sz="1600" dirty="0">
                <a:latin typeface="Calibri"/>
                <a:ea typeface="Calibri"/>
                <a:cs typeface="Calibri"/>
              </a:rPr>
              <a:t>Leaders of each party; committee chairs</a:t>
            </a:r>
          </a:p>
          <a:p>
            <a:pPr lvl="1"/>
            <a:r>
              <a:rPr lang="en-US" sz="1600" dirty="0">
                <a:latin typeface="Calibri"/>
                <a:ea typeface="Calibri"/>
                <a:cs typeface="Calibri"/>
              </a:rPr>
              <a:t>Constituents of these leaders have important voices</a:t>
            </a:r>
          </a:p>
          <a:p>
            <a:r>
              <a:rPr lang="en-US" sz="1600" dirty="0">
                <a:latin typeface="Calibri"/>
                <a:ea typeface="Calibri"/>
                <a:cs typeface="Calibri"/>
              </a:rPr>
              <a:t>Key committees</a:t>
            </a:r>
          </a:p>
          <a:p>
            <a:pPr lvl="1"/>
            <a:r>
              <a:rPr lang="en-US" sz="1600" dirty="0">
                <a:latin typeface="Calibri"/>
                <a:ea typeface="Calibri"/>
                <a:cs typeface="Calibri"/>
              </a:rPr>
              <a:t>Education, Finance, Health, Medicaid/benefits</a:t>
            </a:r>
          </a:p>
          <a:p>
            <a:r>
              <a:rPr lang="en-US" sz="1600" dirty="0">
                <a:latin typeface="Calibri"/>
                <a:ea typeface="Calibri"/>
                <a:cs typeface="Calibri"/>
              </a:rPr>
              <a:t>Basic process</a:t>
            </a:r>
          </a:p>
          <a:p>
            <a:pPr lvl="1"/>
            <a:r>
              <a:rPr lang="en-US" sz="1600" dirty="0">
                <a:latin typeface="Calibri"/>
                <a:ea typeface="Calibri"/>
                <a:cs typeface="Calibri"/>
              </a:rPr>
              <a:t>When does legislative session start and end? Any other key dates?</a:t>
            </a:r>
          </a:p>
          <a:p>
            <a:pPr lvl="1"/>
            <a:r>
              <a:rPr lang="en-US" sz="1600" dirty="0">
                <a:latin typeface="Calibri"/>
                <a:ea typeface="Calibri"/>
                <a:cs typeface="Calibri"/>
              </a:rPr>
              <a:t>Look to staff for details and deadlines</a:t>
            </a:r>
          </a:p>
          <a:p>
            <a:r>
              <a:rPr lang="en-US" sz="1600" dirty="0">
                <a:latin typeface="Calibri"/>
                <a:ea typeface="Calibri"/>
                <a:cs typeface="Calibri"/>
              </a:rPr>
              <a:t>Major stakeholders</a:t>
            </a:r>
          </a:p>
          <a:p>
            <a:pPr lvl="1"/>
            <a:r>
              <a:rPr lang="en-US" sz="1600" dirty="0">
                <a:latin typeface="Calibri"/>
                <a:ea typeface="Calibri"/>
                <a:cs typeface="Calibri"/>
              </a:rPr>
              <a:t>Disability groups</a:t>
            </a:r>
          </a:p>
          <a:p>
            <a:pPr lvl="1"/>
            <a:r>
              <a:rPr lang="en-US" sz="1600" dirty="0">
                <a:latin typeface="Calibri"/>
                <a:ea typeface="Calibri"/>
                <a:cs typeface="Calibri"/>
              </a:rPr>
              <a:t>Other groups that could be impacted (e.g., teachers?)</a:t>
            </a:r>
          </a:p>
        </p:txBody>
      </p:sp>
    </p:spTree>
    <p:extLst>
      <p:ext uri="{BB962C8B-B14F-4D97-AF65-F5344CB8AC3E}">
        <p14:creationId xmlns:p14="http://schemas.microsoft.com/office/powerpoint/2010/main" val="240374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A01E-9E5B-33A5-517D-EC52025ED0E0}"/>
              </a:ext>
            </a:extLst>
          </p:cNvPr>
          <p:cNvSpPr>
            <a:spLocks noGrp="1"/>
          </p:cNvSpPr>
          <p:nvPr>
            <p:ph type="title"/>
          </p:nvPr>
        </p:nvSpPr>
        <p:spPr>
          <a:xfrm>
            <a:off x="360759" y="3752849"/>
            <a:ext cx="2468166" cy="2452687"/>
          </a:xfrm>
        </p:spPr>
        <p:txBody>
          <a:bodyPr anchor="ctr">
            <a:normAutofit/>
          </a:bodyPr>
          <a:lstStyle/>
          <a:p>
            <a:r>
              <a:rPr lang="en-US" sz="4400" b="1" dirty="0">
                <a:latin typeface="Calibri"/>
                <a:ea typeface="Calibri"/>
                <a:cs typeface="Calibri"/>
              </a:rPr>
              <a:t>Show Up!</a:t>
            </a:r>
          </a:p>
        </p:txBody>
      </p:sp>
      <p:pic>
        <p:nvPicPr>
          <p:cNvPr id="6" name="Picture 5" descr="A group of people posing for a photo&#10;&#10;AI-generated content may be incorrect.">
            <a:extLst>
              <a:ext uri="{FF2B5EF4-FFF2-40B4-BE49-F238E27FC236}">
                <a16:creationId xmlns:a16="http://schemas.microsoft.com/office/drawing/2014/main" id="{5D6EF298-1561-4C9C-9ACF-89A8DA5DB04B}"/>
              </a:ext>
            </a:extLst>
          </p:cNvPr>
          <p:cNvPicPr>
            <a:picLocks noChangeAspect="1"/>
          </p:cNvPicPr>
          <p:nvPr/>
        </p:nvPicPr>
        <p:blipFill>
          <a:blip r:embed="rId3"/>
          <a:srcRect t="32211" b="13683"/>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5175F71-DE83-1BF9-E064-97E8F0DD71F7}"/>
              </a:ext>
            </a:extLst>
          </p:cNvPr>
          <p:cNvSpPr>
            <a:spLocks noGrp="1"/>
          </p:cNvSpPr>
          <p:nvPr>
            <p:ph idx="1"/>
          </p:nvPr>
        </p:nvSpPr>
        <p:spPr>
          <a:xfrm>
            <a:off x="3167986" y="4217437"/>
            <a:ext cx="5614060" cy="1988100"/>
          </a:xfrm>
        </p:spPr>
        <p:txBody>
          <a:bodyPr anchor="ctr">
            <a:normAutofit lnSpcReduction="10000"/>
          </a:bodyPr>
          <a:lstStyle/>
          <a:p>
            <a:r>
              <a:rPr lang="en-US" sz="2000" dirty="0">
                <a:latin typeface="Calibri"/>
                <a:ea typeface="Calibri"/>
                <a:cs typeface="Calibri"/>
              </a:rPr>
              <a:t>Special days at legislature</a:t>
            </a:r>
          </a:p>
          <a:p>
            <a:pPr lvl="1"/>
            <a:r>
              <a:rPr lang="en-US" sz="2000" dirty="0">
                <a:latin typeface="Calibri"/>
                <a:ea typeface="Calibri"/>
                <a:cs typeface="Calibri"/>
              </a:rPr>
              <a:t>Down Syndrome or Disability Day at the State Capitol</a:t>
            </a:r>
          </a:p>
          <a:p>
            <a:r>
              <a:rPr lang="en-US" sz="2000" dirty="0">
                <a:latin typeface="Calibri"/>
                <a:ea typeface="Calibri"/>
                <a:cs typeface="Calibri"/>
              </a:rPr>
              <a:t>Hearings</a:t>
            </a:r>
          </a:p>
          <a:p>
            <a:r>
              <a:rPr lang="en-US" sz="2000" dirty="0">
                <a:latin typeface="Calibri"/>
                <a:ea typeface="Calibri"/>
                <a:cs typeface="Calibri"/>
              </a:rPr>
              <a:t>Rallies</a:t>
            </a:r>
          </a:p>
          <a:p>
            <a:r>
              <a:rPr lang="en-US" sz="2000" dirty="0">
                <a:latin typeface="Calibri"/>
                <a:ea typeface="Calibri"/>
                <a:cs typeface="Calibri"/>
              </a:rPr>
              <a:t>There is power in numbers!</a:t>
            </a:r>
          </a:p>
          <a:p>
            <a:endParaRPr lang="en-US" sz="2000" dirty="0"/>
          </a:p>
          <a:p>
            <a:endParaRPr lang="en-US" sz="1600" dirty="0"/>
          </a:p>
        </p:txBody>
      </p:sp>
    </p:spTree>
    <p:extLst>
      <p:ext uri="{BB962C8B-B14F-4D97-AF65-F5344CB8AC3E}">
        <p14:creationId xmlns:p14="http://schemas.microsoft.com/office/powerpoint/2010/main" val="370357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p:nvSpPr>
          <p:cNvPr id="196" name="Google Shape;196;p15"/>
          <p:cNvSpPr txBox="1">
            <a:spLocks noGrp="1"/>
          </p:cNvSpPr>
          <p:nvPr>
            <p:ph type="title"/>
          </p:nvPr>
        </p:nvSpPr>
        <p:spPr>
          <a:xfrm>
            <a:off x="466291" y="295467"/>
            <a:ext cx="4357635" cy="1708246"/>
          </a:xfrm>
        </p:spPr>
        <p:txBody>
          <a:bodyPr spcFirstLastPara="1" vert="horz" lIns="91440" tIns="45720" rIns="91440" bIns="45720" rtlCol="0" anchor="ctr" anchorCtr="0">
            <a:normAutofit/>
          </a:bodyPr>
          <a:lstStyle/>
          <a:p>
            <a:pPr defTabSz="914400">
              <a:buClr>
                <a:schemeClr val="dk1"/>
              </a:buClr>
              <a:buSzPts val="3959"/>
            </a:pPr>
            <a:r>
              <a:rPr lang="en-US" sz="3500" b="1" kern="1200" dirty="0">
                <a:latin typeface="Calibri"/>
                <a:ea typeface="Calibri"/>
                <a:cs typeface="Calibri"/>
              </a:rPr>
              <a:t>Show up: Meeting with Elected Officials</a:t>
            </a:r>
          </a:p>
        </p:txBody>
      </p:sp>
      <p:sp>
        <p:nvSpPr>
          <p:cNvPr id="255" name="Rectangle 25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6350" y="-1"/>
            <a:ext cx="405765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and person taking a selfie&#10;&#10;AI-generated content may be incorrect.">
            <a:extLst>
              <a:ext uri="{FF2B5EF4-FFF2-40B4-BE49-F238E27FC236}">
                <a16:creationId xmlns:a16="http://schemas.microsoft.com/office/drawing/2014/main" id="{74470EAC-5201-D4F0-9D35-E83E0C699A03}"/>
              </a:ext>
            </a:extLst>
          </p:cNvPr>
          <p:cNvPicPr>
            <a:picLocks noChangeAspect="1"/>
          </p:cNvPicPr>
          <p:nvPr/>
        </p:nvPicPr>
        <p:blipFill>
          <a:blip r:embed="rId3"/>
          <a:stretch>
            <a:fillRect/>
          </a:stretch>
        </p:blipFill>
        <p:spPr>
          <a:xfrm>
            <a:off x="5705908" y="1657551"/>
            <a:ext cx="2818534" cy="3540353"/>
          </a:xfrm>
          <a:prstGeom prst="rect">
            <a:avLst/>
          </a:prstGeom>
        </p:spPr>
      </p:pic>
      <p:graphicFrame>
        <p:nvGraphicFramePr>
          <p:cNvPr id="223" name="Google Shape;197;p15">
            <a:extLst>
              <a:ext uri="{FF2B5EF4-FFF2-40B4-BE49-F238E27FC236}">
                <a16:creationId xmlns:a16="http://schemas.microsoft.com/office/drawing/2014/main" id="{26BBBEF9-87E7-9216-C786-9F0C264BB4D0}"/>
              </a:ext>
            </a:extLst>
          </p:cNvPr>
          <p:cNvGraphicFramePr>
            <a:graphicFrameLocks noGrp="1"/>
          </p:cNvGraphicFramePr>
          <p:nvPr>
            <p:ph sz="half" idx="2"/>
            <p:extLst>
              <p:ext uri="{D42A27DB-BD31-4B8C-83A1-F6EECF244321}">
                <p14:modId xmlns:p14="http://schemas.microsoft.com/office/powerpoint/2010/main" val="1334911088"/>
              </p:ext>
            </p:extLst>
          </p:nvPr>
        </p:nvGraphicFramePr>
        <p:xfrm>
          <a:off x="571495" y="1922107"/>
          <a:ext cx="4000505" cy="4317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005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091" y="920741"/>
            <a:ext cx="3932545" cy="5398451"/>
          </a:xfrm>
        </p:spPr>
        <p:txBody>
          <a:bodyPr vert="horz" lIns="91440" tIns="45720" rIns="91440" bIns="45720" rtlCol="0" anchor="t">
            <a:normAutofit/>
          </a:bodyPr>
          <a:lstStyle/>
          <a:p>
            <a:pPr defTabSz="914400"/>
            <a:r>
              <a:rPr lang="en-US" sz="4900" b="1" kern="1200" dirty="0">
                <a:latin typeface="Calibri"/>
                <a:ea typeface="Calibri"/>
                <a:cs typeface="Calibri"/>
              </a:rPr>
              <a:t>Take Action!</a:t>
            </a:r>
            <a:br>
              <a:rPr lang="en-US" sz="4900" b="1" kern="1200" dirty="0">
                <a:latin typeface="Calibri"/>
                <a:ea typeface="Calibri"/>
                <a:cs typeface="Calibri"/>
              </a:rPr>
            </a:br>
            <a:br>
              <a:rPr lang="en-US" sz="4900" b="1" kern="1200" dirty="0">
                <a:latin typeface="Calibri"/>
                <a:ea typeface="Calibri"/>
                <a:cs typeface="Calibri"/>
              </a:rPr>
            </a:br>
            <a:br>
              <a:rPr lang="en-US" sz="4900" b="1" kern="1200" dirty="0">
                <a:latin typeface="Calibri"/>
                <a:ea typeface="Calibri"/>
                <a:cs typeface="Calibri"/>
              </a:rPr>
            </a:br>
            <a:br>
              <a:rPr lang="en-US" sz="4900" b="1" kern="1200" dirty="0">
                <a:latin typeface="Calibri"/>
                <a:ea typeface="Calibri"/>
                <a:cs typeface="Calibri"/>
              </a:rPr>
            </a:br>
            <a:br>
              <a:rPr lang="en-US" sz="4900" b="1" kern="1200" dirty="0">
                <a:latin typeface="Calibri"/>
                <a:ea typeface="Calibri"/>
                <a:cs typeface="Calibri"/>
              </a:rPr>
            </a:br>
            <a:br>
              <a:rPr lang="en-US" sz="4900" b="1" kern="1200" dirty="0">
                <a:latin typeface="Calibri"/>
                <a:ea typeface="Calibri"/>
                <a:cs typeface="Calibri"/>
              </a:rPr>
            </a:br>
            <a:endParaRPr lang="en-US" sz="4900" b="1" kern="1200" dirty="0">
              <a:latin typeface="Calibri"/>
              <a:ea typeface="Calibri"/>
              <a:cs typeface="Calibri"/>
            </a:endParaRPr>
          </a:p>
        </p:txBody>
      </p:sp>
      <p:cxnSp>
        <p:nvCxnSpPr>
          <p:cNvPr id="57" name="Straight Connector 5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16"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806" y="740316"/>
            <a:ext cx="349093" cy="872153"/>
            <a:chOff x="6110408" y="740316"/>
            <a:chExt cx="465458" cy="872153"/>
          </a:xfrm>
        </p:grpSpPr>
        <p:sp>
          <p:nvSpPr>
            <p:cNvPr id="6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6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6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16" name="Picture 15" descr="A person in a suit and tie&#10;&#10;AI-generated content may be incorrect.">
            <a:extLst>
              <a:ext uri="{FF2B5EF4-FFF2-40B4-BE49-F238E27FC236}">
                <a16:creationId xmlns:a16="http://schemas.microsoft.com/office/drawing/2014/main" id="{119DB35F-B1EC-092B-EF57-C9F62F46A04B}"/>
              </a:ext>
            </a:extLst>
          </p:cNvPr>
          <p:cNvPicPr>
            <a:picLocks noChangeAspect="1"/>
          </p:cNvPicPr>
          <p:nvPr/>
        </p:nvPicPr>
        <p:blipFill>
          <a:blip r:embed="rId3"/>
          <a:stretch>
            <a:fillRect/>
          </a:stretch>
        </p:blipFill>
        <p:spPr>
          <a:xfrm>
            <a:off x="632523" y="2595837"/>
            <a:ext cx="3657600" cy="2048257"/>
          </a:xfrm>
          <a:prstGeom prst="rect">
            <a:avLst/>
          </a:prstGeom>
        </p:spPr>
      </p:pic>
      <p:sp>
        <p:nvSpPr>
          <p:cNvPr id="3" name="Content Placeholder 2"/>
          <p:cNvSpPr>
            <a:spLocks noGrp="1"/>
          </p:cNvSpPr>
          <p:nvPr>
            <p:ph sz="half" idx="1"/>
          </p:nvPr>
        </p:nvSpPr>
        <p:spPr>
          <a:xfrm>
            <a:off x="4863546" y="879355"/>
            <a:ext cx="3961937" cy="5541264"/>
          </a:xfrm>
        </p:spPr>
        <p:txBody>
          <a:bodyPr vert="horz" lIns="91440" tIns="45720" rIns="91440" bIns="45720" rtlCol="0" anchor="ctr">
            <a:normAutofit fontScale="92500" lnSpcReduction="10000"/>
          </a:bodyPr>
          <a:lstStyle/>
          <a:p>
            <a:pPr defTabSz="914400"/>
            <a:r>
              <a:rPr lang="en-US" sz="1700" dirty="0">
                <a:solidFill>
                  <a:schemeClr val="tx1">
                    <a:alpha val="80000"/>
                  </a:schemeClr>
                </a:solidFill>
                <a:latin typeface="Calibri"/>
                <a:ea typeface="Calibri"/>
                <a:cs typeface="Calibri"/>
              </a:rPr>
              <a:t>Meet with legislator and/or staff in person or virtually</a:t>
            </a:r>
            <a:endParaRPr lang="en-US" dirty="0"/>
          </a:p>
          <a:p>
            <a:pPr indent="-228600" defTabSz="914400"/>
            <a:r>
              <a:rPr lang="en-US" sz="1700" dirty="0">
                <a:solidFill>
                  <a:schemeClr val="tx1">
                    <a:alpha val="80000"/>
                  </a:schemeClr>
                </a:solidFill>
                <a:latin typeface="Calibri"/>
                <a:ea typeface="Calibri"/>
                <a:cs typeface="Calibri"/>
              </a:rPr>
              <a:t>Write Op-Eds, Blogs, Articles</a:t>
            </a:r>
          </a:p>
          <a:p>
            <a:pPr indent="-228600" defTabSz="914400"/>
            <a:r>
              <a:rPr lang="en-US" sz="1700" dirty="0">
                <a:solidFill>
                  <a:schemeClr val="tx1">
                    <a:alpha val="80000"/>
                  </a:schemeClr>
                </a:solidFill>
                <a:latin typeface="Calibri"/>
                <a:ea typeface="Calibri"/>
                <a:cs typeface="Calibri"/>
              </a:rPr>
              <a:t>Educate others</a:t>
            </a:r>
          </a:p>
          <a:p>
            <a:pPr lvl="1" indent="-228600" defTabSz="914400"/>
            <a:r>
              <a:rPr lang="en-US" sz="1700" dirty="0">
                <a:solidFill>
                  <a:schemeClr val="tx1">
                    <a:alpha val="80000"/>
                  </a:schemeClr>
                </a:solidFill>
                <a:latin typeface="Calibri"/>
                <a:ea typeface="Calibri"/>
                <a:cs typeface="Calibri"/>
              </a:rPr>
              <a:t>Share on social media </a:t>
            </a:r>
          </a:p>
          <a:p>
            <a:pPr marL="0" indent="-228600" defTabSz="914400"/>
            <a:r>
              <a:rPr lang="en-US" sz="1700" dirty="0">
                <a:solidFill>
                  <a:schemeClr val="tx1">
                    <a:alpha val="80000"/>
                  </a:schemeClr>
                </a:solidFill>
                <a:latin typeface="Calibri"/>
                <a:ea typeface="Calibri"/>
                <a:cs typeface="Calibri"/>
              </a:rPr>
              <a:t>Attend public meetings such as: </a:t>
            </a:r>
          </a:p>
          <a:p>
            <a:pPr lvl="1" indent="-228600" defTabSz="914400"/>
            <a:r>
              <a:rPr lang="en-US" sz="1700" dirty="0">
                <a:solidFill>
                  <a:schemeClr val="tx1">
                    <a:alpha val="80000"/>
                  </a:schemeClr>
                </a:solidFill>
                <a:latin typeface="Calibri"/>
                <a:ea typeface="Calibri"/>
                <a:cs typeface="Calibri"/>
              </a:rPr>
              <a:t>Town Hall meetings </a:t>
            </a:r>
          </a:p>
          <a:p>
            <a:pPr lvl="1" indent="-228600" defTabSz="914400"/>
            <a:r>
              <a:rPr lang="en-US" sz="1700" dirty="0">
                <a:solidFill>
                  <a:schemeClr val="tx1">
                    <a:alpha val="80000"/>
                  </a:schemeClr>
                </a:solidFill>
                <a:latin typeface="Calibri"/>
                <a:ea typeface="Calibri"/>
                <a:cs typeface="Calibri"/>
              </a:rPr>
              <a:t>Committee meetings</a:t>
            </a:r>
          </a:p>
          <a:p>
            <a:pPr lvl="1" indent="-228600" defTabSz="914400"/>
            <a:r>
              <a:rPr lang="en-US" sz="1700" dirty="0">
                <a:solidFill>
                  <a:schemeClr val="tx1">
                    <a:alpha val="80000"/>
                  </a:schemeClr>
                </a:solidFill>
                <a:latin typeface="Calibri"/>
                <a:ea typeface="Calibri"/>
                <a:cs typeface="Calibri"/>
              </a:rPr>
              <a:t>Legislative Sessions</a:t>
            </a:r>
          </a:p>
          <a:p>
            <a:pPr lvl="1" indent="-228600" defTabSz="914400"/>
            <a:r>
              <a:rPr lang="en-US" sz="1700" dirty="0">
                <a:solidFill>
                  <a:schemeClr val="tx1">
                    <a:alpha val="80000"/>
                  </a:schemeClr>
                </a:solidFill>
                <a:latin typeface="Calibri"/>
                <a:ea typeface="Calibri"/>
                <a:cs typeface="Calibri"/>
              </a:rPr>
              <a:t>School board</a:t>
            </a:r>
          </a:p>
          <a:p>
            <a:pPr lvl="1" indent="-228600" defTabSz="914400"/>
            <a:r>
              <a:rPr lang="en-US" sz="1700" dirty="0">
                <a:solidFill>
                  <a:schemeClr val="tx1">
                    <a:alpha val="80000"/>
                  </a:schemeClr>
                </a:solidFill>
                <a:latin typeface="Calibri"/>
                <a:ea typeface="Calibri"/>
                <a:cs typeface="Calibri"/>
              </a:rPr>
              <a:t>Council Meetings</a:t>
            </a:r>
          </a:p>
          <a:p>
            <a:pPr indent="-228600" defTabSz="914400"/>
            <a:endParaRPr lang="en-US" sz="1700" dirty="0">
              <a:solidFill>
                <a:schemeClr val="tx1">
                  <a:alpha val="80000"/>
                </a:schemeClr>
              </a:solidFill>
              <a:latin typeface="Calibri"/>
              <a:ea typeface="Calibri"/>
              <a:cs typeface="Calibri"/>
            </a:endParaRPr>
          </a:p>
          <a:p>
            <a:pPr marL="0" indent="-228600" defTabSz="914400"/>
            <a:r>
              <a:rPr lang="en-US" sz="1700" b="1" dirty="0">
                <a:solidFill>
                  <a:schemeClr val="tx1">
                    <a:alpha val="80000"/>
                  </a:schemeClr>
                </a:solidFill>
                <a:latin typeface="Calibri"/>
                <a:ea typeface="Calibri"/>
                <a:cs typeface="Calibri"/>
              </a:rPr>
              <a:t>Testimony</a:t>
            </a:r>
          </a:p>
          <a:p>
            <a:pPr lvl="1" indent="-228600" defTabSz="914400"/>
            <a:r>
              <a:rPr lang="en-US" sz="1700" dirty="0">
                <a:solidFill>
                  <a:schemeClr val="tx1">
                    <a:alpha val="80000"/>
                  </a:schemeClr>
                </a:solidFill>
                <a:latin typeface="Calibri"/>
                <a:ea typeface="Calibri"/>
                <a:cs typeface="Calibri"/>
              </a:rPr>
              <a:t>Submit written and/or give oral testimony at </a:t>
            </a:r>
          </a:p>
          <a:p>
            <a:pPr lvl="2" indent="-228600" defTabSz="914400"/>
            <a:r>
              <a:rPr lang="en-US" sz="1700" dirty="0">
                <a:solidFill>
                  <a:schemeClr val="tx1">
                    <a:alpha val="80000"/>
                  </a:schemeClr>
                </a:solidFill>
                <a:latin typeface="Calibri"/>
                <a:ea typeface="Calibri"/>
                <a:cs typeface="Calibri"/>
              </a:rPr>
              <a:t>School board hearings</a:t>
            </a:r>
          </a:p>
          <a:p>
            <a:pPr lvl="2" indent="-228600" defTabSz="914400"/>
            <a:r>
              <a:rPr lang="en-US" sz="1700" dirty="0">
                <a:solidFill>
                  <a:schemeClr val="tx1">
                    <a:alpha val="80000"/>
                  </a:schemeClr>
                </a:solidFill>
                <a:latin typeface="Calibri"/>
                <a:ea typeface="Calibri"/>
                <a:cs typeface="Calibri"/>
              </a:rPr>
              <a:t>Supporting or opposing certain bills in state legislature (be sure to check the rules for submission, length, format)</a:t>
            </a:r>
          </a:p>
          <a:p>
            <a:pPr lvl="2" indent="-228600" defTabSz="914400"/>
            <a:r>
              <a:rPr lang="en-US" sz="1700" dirty="0">
                <a:solidFill>
                  <a:schemeClr val="tx1">
                    <a:alpha val="80000"/>
                  </a:schemeClr>
                </a:solidFill>
                <a:latin typeface="Calibri"/>
                <a:ea typeface="Calibri"/>
                <a:cs typeface="Calibri"/>
              </a:rPr>
              <a:t>Administrative agencies</a:t>
            </a:r>
          </a:p>
          <a:p>
            <a:pPr lvl="1" indent="-228600" defTabSz="914400"/>
            <a:r>
              <a:rPr lang="en-US" sz="1700" dirty="0">
                <a:solidFill>
                  <a:schemeClr val="tx1">
                    <a:alpha val="80000"/>
                  </a:schemeClr>
                </a:solidFill>
                <a:latin typeface="Calibri"/>
                <a:ea typeface="Calibri"/>
                <a:cs typeface="Calibri"/>
              </a:rPr>
              <a:t>Video Testimony option</a:t>
            </a:r>
          </a:p>
          <a:p>
            <a:pPr marL="0" indent="0" defTabSz="914400">
              <a:buNone/>
            </a:pPr>
            <a:endParaRPr lang="en-US" sz="1200" dirty="0">
              <a:solidFill>
                <a:schemeClr val="tx1">
                  <a:alpha val="80000"/>
                </a:schemeClr>
              </a:solidFill>
            </a:endParaRPr>
          </a:p>
        </p:txBody>
      </p:sp>
    </p:spTree>
    <p:extLst>
      <p:ext uri="{BB962C8B-B14F-4D97-AF65-F5344CB8AC3E}">
        <p14:creationId xmlns:p14="http://schemas.microsoft.com/office/powerpoint/2010/main" val="291159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1DA7-1161-A336-AE63-AF87987AE523}"/>
              </a:ext>
            </a:extLst>
          </p:cNvPr>
          <p:cNvSpPr>
            <a:spLocks noGrp="1"/>
          </p:cNvSpPr>
          <p:nvPr>
            <p:ph type="title"/>
          </p:nvPr>
        </p:nvSpPr>
        <p:spPr/>
        <p:txBody>
          <a:bodyPr/>
          <a:lstStyle/>
          <a:p>
            <a:r>
              <a:rPr lang="en-US" b="1" dirty="0">
                <a:latin typeface="Calibri"/>
                <a:ea typeface="Calibri"/>
                <a:cs typeface="Calibri"/>
              </a:rPr>
              <a:t>Amplify Your Advocacy Efforts</a:t>
            </a:r>
          </a:p>
        </p:txBody>
      </p:sp>
      <p:sp>
        <p:nvSpPr>
          <p:cNvPr id="3" name="Content Placeholder 2">
            <a:extLst>
              <a:ext uri="{FF2B5EF4-FFF2-40B4-BE49-F238E27FC236}">
                <a16:creationId xmlns:a16="http://schemas.microsoft.com/office/drawing/2014/main" id="{8BFBB315-40F9-F026-9541-C38D229DF9AF}"/>
              </a:ext>
            </a:extLst>
          </p:cNvPr>
          <p:cNvSpPr>
            <a:spLocks noGrp="1"/>
          </p:cNvSpPr>
          <p:nvPr>
            <p:ph idx="1"/>
          </p:nvPr>
        </p:nvSpPr>
        <p:spPr/>
        <p:txBody>
          <a:bodyPr vert="horz" lIns="91440" tIns="45720" rIns="91440" bIns="45720" rtlCol="0" anchor="t">
            <a:normAutofit/>
          </a:bodyPr>
          <a:lstStyle/>
          <a:p>
            <a:r>
              <a:rPr lang="en-US" dirty="0">
                <a:latin typeface="Calibri"/>
                <a:ea typeface="Calibri"/>
                <a:cs typeface="Calibri"/>
              </a:rPr>
              <a:t>“FRIEND MAPPING” – who do you know in that could appeal to their Congresspeople and tell your story?</a:t>
            </a:r>
          </a:p>
          <a:p>
            <a:r>
              <a:rPr lang="en-US" dirty="0">
                <a:latin typeface="Calibri"/>
                <a:ea typeface="Calibri"/>
                <a:cs typeface="Calibri"/>
              </a:rPr>
              <a:t>Respond to action alerts – email and call and REPEAT!</a:t>
            </a:r>
          </a:p>
          <a:p>
            <a:r>
              <a:rPr lang="en-US" dirty="0">
                <a:latin typeface="Calibri"/>
                <a:ea typeface="Calibri"/>
                <a:cs typeface="Calibri"/>
              </a:rPr>
              <a:t>Share action alerts with friends and family across country and encourage them to act</a:t>
            </a:r>
          </a:p>
          <a:p>
            <a:r>
              <a:rPr lang="en-US" dirty="0">
                <a:latin typeface="Calibri"/>
                <a:ea typeface="Calibri"/>
                <a:cs typeface="Calibri"/>
              </a:rPr>
              <a:t>Share posts and action alerts on social media</a:t>
            </a:r>
          </a:p>
          <a:p>
            <a:r>
              <a:rPr lang="en-US" dirty="0">
                <a:latin typeface="Calibri"/>
                <a:ea typeface="Calibri"/>
                <a:cs typeface="Calibri"/>
              </a:rPr>
              <a:t>Share information in newsletters and blogs</a:t>
            </a:r>
          </a:p>
          <a:p>
            <a:endParaRPr lang="en-US" dirty="0"/>
          </a:p>
          <a:p>
            <a:endParaRPr lang="en-US" dirty="0"/>
          </a:p>
        </p:txBody>
      </p:sp>
      <p:sp>
        <p:nvSpPr>
          <p:cNvPr id="4" name="Freeform 2">
            <a:extLst>
              <a:ext uri="{FF2B5EF4-FFF2-40B4-BE49-F238E27FC236}">
                <a16:creationId xmlns:a16="http://schemas.microsoft.com/office/drawing/2014/main" id="{AC562A88-0860-26DD-EAF1-CE84243F2F32}"/>
              </a:ext>
            </a:extLst>
          </p:cNvPr>
          <p:cNvSpPr/>
          <p:nvPr/>
        </p:nvSpPr>
        <p:spPr>
          <a:xfrm>
            <a:off x="6696703" y="5241340"/>
            <a:ext cx="2310140" cy="709046"/>
          </a:xfrm>
          <a:custGeom>
            <a:avLst/>
            <a:gdLst/>
            <a:ahLst/>
            <a:cxnLst/>
            <a:rect l="l" t="t" r="r" b="b"/>
            <a:pathLst>
              <a:path w="3285533" h="1008421">
                <a:moveTo>
                  <a:pt x="0" y="0"/>
                </a:moveTo>
                <a:lnTo>
                  <a:pt x="3285533" y="0"/>
                </a:lnTo>
                <a:lnTo>
                  <a:pt x="3285533" y="1008421"/>
                </a:lnTo>
                <a:lnTo>
                  <a:pt x="0" y="1008421"/>
                </a:lnTo>
                <a:lnTo>
                  <a:pt x="0" y="0"/>
                </a:lnTo>
                <a:close/>
              </a:path>
            </a:pathLst>
          </a:custGeom>
          <a:blipFill>
            <a:blip r:embed="rId3"/>
            <a:stretch>
              <a:fillRect l="-7438" t="-21935" r="-7010" b="-15925"/>
            </a:stretch>
          </a:blipFill>
        </p:spPr>
        <p:txBody>
          <a:bodyPr/>
          <a:lstStyle/>
          <a:p>
            <a:endParaRPr lang="en-US" sz="1266"/>
          </a:p>
        </p:txBody>
      </p:sp>
    </p:spTree>
    <p:extLst>
      <p:ext uri="{BB962C8B-B14F-4D97-AF65-F5344CB8AC3E}">
        <p14:creationId xmlns:p14="http://schemas.microsoft.com/office/powerpoint/2010/main" val="420238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02E1C-7CF5-56CC-3EDA-BFE9CF2ED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E60E1-53E5-630D-4323-35C280FEE5FB}"/>
              </a:ext>
            </a:extLst>
          </p:cNvPr>
          <p:cNvSpPr>
            <a:spLocks noGrp="1"/>
          </p:cNvSpPr>
          <p:nvPr>
            <p:ph type="title"/>
          </p:nvPr>
        </p:nvSpPr>
        <p:spPr>
          <a:xfrm>
            <a:off x="3854196" y="749412"/>
            <a:ext cx="4737432" cy="5134904"/>
          </a:xfrm>
        </p:spPr>
        <p:txBody>
          <a:bodyPr vert="horz" lIns="91440" tIns="45720" rIns="91440" bIns="45720" rtlCol="0" anchor="ctr">
            <a:normAutofit/>
          </a:bodyPr>
          <a:lstStyle/>
          <a:p>
            <a:pPr algn="ctr" defTabSz="914400"/>
            <a:r>
              <a:rPr lang="en-US" sz="5200" b="1" kern="1200">
                <a:solidFill>
                  <a:schemeClr val="tx1"/>
                </a:solidFill>
                <a:latin typeface="+mj-lt"/>
                <a:ea typeface="+mj-ea"/>
                <a:cs typeface="+mj-cs"/>
              </a:rPr>
              <a:t>Follow up!</a:t>
            </a:r>
            <a:br>
              <a:rPr lang="en-US" sz="5200" b="1" kern="1200">
                <a:solidFill>
                  <a:schemeClr val="tx1"/>
                </a:solidFill>
                <a:latin typeface="+mj-lt"/>
                <a:ea typeface="+mj-ea"/>
                <a:cs typeface="+mj-cs"/>
              </a:rPr>
            </a:br>
            <a:r>
              <a:rPr lang="en-US" sz="5200" b="1" kern="1200">
                <a:solidFill>
                  <a:schemeClr val="tx1"/>
                </a:solidFill>
                <a:latin typeface="+mj-lt"/>
                <a:ea typeface="+mj-ea"/>
                <a:cs typeface="+mj-cs"/>
              </a:rPr>
              <a:t>Follow up!</a:t>
            </a:r>
            <a:br>
              <a:rPr lang="en-US" sz="5200" b="1" kern="1200">
                <a:solidFill>
                  <a:schemeClr val="tx1"/>
                </a:solidFill>
                <a:latin typeface="+mj-lt"/>
                <a:ea typeface="+mj-ea"/>
                <a:cs typeface="+mj-cs"/>
              </a:rPr>
            </a:br>
            <a:r>
              <a:rPr lang="en-US" sz="5200" b="1" kern="1200">
                <a:solidFill>
                  <a:schemeClr val="tx1"/>
                </a:solidFill>
                <a:latin typeface="+mj-lt"/>
                <a:ea typeface="+mj-ea"/>
                <a:cs typeface="+mj-cs"/>
              </a:rPr>
              <a:t>Follow up!</a:t>
            </a:r>
            <a:br>
              <a:rPr lang="en-US" sz="5200" kern="1200">
                <a:solidFill>
                  <a:schemeClr val="tx1"/>
                </a:solidFill>
                <a:latin typeface="+mj-lt"/>
                <a:ea typeface="+mj-ea"/>
                <a:cs typeface="+mj-cs"/>
              </a:rPr>
            </a:br>
            <a:endParaRPr lang="en-US" sz="5200" kern="1200">
              <a:solidFill>
                <a:schemeClr val="tx1"/>
              </a:solidFill>
              <a:latin typeface="+mj-lt"/>
              <a:ea typeface="+mj-ea"/>
              <a:cs typeface="+mj-cs"/>
            </a:endParaRPr>
          </a:p>
        </p:txBody>
      </p:sp>
      <p:sp>
        <p:nvSpPr>
          <p:cNvPr id="38" name="Rectangle 37">
            <a:extLst>
              <a:ext uri="{FF2B5EF4-FFF2-40B4-BE49-F238E27FC236}">
                <a16:creationId xmlns:a16="http://schemas.microsoft.com/office/drawing/2014/main" id="{C536F39F-4817-494C-A33A-C936CB02D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3" y="643464"/>
            <a:ext cx="3008219" cy="5571072"/>
          </a:xfrm>
          <a:prstGeom prst="rect">
            <a:avLst/>
          </a:prstGeom>
          <a:solidFill>
            <a:srgbClr val="FFFFFF"/>
          </a:solidFill>
          <a:ln w="6350" cap="sq" cmpd="sng" algn="ctr">
            <a:solidFill>
              <a:schemeClr val="tx1">
                <a:lumMod val="75000"/>
                <a:lumOff val="25000"/>
              </a:schemeClr>
            </a:solidFill>
            <a:prstDash val="solid"/>
            <a:miter lim="800000"/>
          </a:ln>
          <a:effectLst/>
        </p:spPr>
        <p:txBody>
          <a:bodyPr/>
          <a:lstStyle/>
          <a:p>
            <a:endParaRPr lang="en-US"/>
          </a:p>
        </p:txBody>
      </p:sp>
      <p:pic>
        <p:nvPicPr>
          <p:cNvPr id="7" name="Graphic 6" descr="Footprint">
            <a:extLst>
              <a:ext uri="{FF2B5EF4-FFF2-40B4-BE49-F238E27FC236}">
                <a16:creationId xmlns:a16="http://schemas.microsoft.com/office/drawing/2014/main" id="{1DBDF648-B0E3-A6CC-2CBD-979F9AB633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311" y="2163699"/>
            <a:ext cx="2530602" cy="2530602"/>
          </a:xfrm>
          <a:prstGeom prst="rect">
            <a:avLst/>
          </a:prstGeom>
        </p:spPr>
      </p:pic>
    </p:spTree>
    <p:extLst>
      <p:ext uri="{BB962C8B-B14F-4D97-AF65-F5344CB8AC3E}">
        <p14:creationId xmlns:p14="http://schemas.microsoft.com/office/powerpoint/2010/main" val="74157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vert="horz" lIns="91440" tIns="45720" rIns="91440" bIns="45720" rtlCol="0" anchor="ctr">
            <a:normAutofit/>
          </a:bodyPr>
          <a:lstStyle/>
          <a:p>
            <a:pPr defTabSz="914400"/>
            <a:r>
              <a:rPr lang="en-US" sz="3000" b="1" kern="1200" dirty="0">
                <a:latin typeface="Calibri"/>
                <a:ea typeface="Calibri"/>
                <a:cs typeface="Calibri"/>
              </a:rPr>
              <a:t>Amplify Your Advocacy Efforts - Beware</a:t>
            </a:r>
            <a:endParaRPr lang="en-US" sz="3000" kern="1200" dirty="0">
              <a:latin typeface="Calibri"/>
              <a:ea typeface="Calibri"/>
              <a:cs typeface="Calibri"/>
            </a:endParaRPr>
          </a:p>
        </p:txBody>
      </p:sp>
      <p:sp>
        <p:nvSpPr>
          <p:cNvPr id="3" name="Content Placeholder 2"/>
          <p:cNvSpPr>
            <a:spLocks/>
          </p:cNvSpPr>
          <p:nvPr/>
        </p:nvSpPr>
        <p:spPr>
          <a:xfrm>
            <a:off x="848647" y="1942911"/>
            <a:ext cx="5033221" cy="433451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dirty="0">
                <a:latin typeface="Calibri"/>
                <a:ea typeface="Calibri"/>
                <a:cs typeface="Calibri"/>
              </a:rPr>
              <a:t>Social Media can be an easy way to engage. It can also be dangerous.</a:t>
            </a:r>
          </a:p>
          <a:p>
            <a:pPr indent="-228600">
              <a:lnSpc>
                <a:spcPct val="90000"/>
              </a:lnSpc>
              <a:spcAft>
                <a:spcPts val="600"/>
              </a:spcAft>
              <a:buFont typeface="Arial" panose="020B0604020202020204" pitchFamily="34" charset="0"/>
              <a:buChar char="•"/>
            </a:pPr>
            <a:r>
              <a:rPr lang="en-US" sz="1600" dirty="0">
                <a:latin typeface="Calibri"/>
                <a:ea typeface="Calibri"/>
                <a:cs typeface="Calibri"/>
              </a:rPr>
              <a:t>Follow elected officials and staff members, and yes, even the ones you do not like or support.  </a:t>
            </a:r>
          </a:p>
          <a:p>
            <a:pPr marL="285750" indent="-228600">
              <a:lnSpc>
                <a:spcPct val="90000"/>
              </a:lnSpc>
              <a:spcAft>
                <a:spcPts val="600"/>
              </a:spcAft>
              <a:buFont typeface="Arial" panose="020B0604020202020204" pitchFamily="34" charset="0"/>
              <a:buChar char="•"/>
            </a:pPr>
            <a:r>
              <a:rPr lang="en-US" sz="1600" dirty="0">
                <a:latin typeface="Calibri"/>
                <a:ea typeface="Calibri"/>
                <a:cs typeface="Calibri"/>
              </a:rPr>
              <a:t>What you say is </a:t>
            </a:r>
            <a:r>
              <a:rPr lang="en-US" sz="1600" b="1" dirty="0">
                <a:latin typeface="Calibri"/>
                <a:ea typeface="Calibri"/>
                <a:cs typeface="Calibri"/>
              </a:rPr>
              <a:t>forever.</a:t>
            </a:r>
          </a:p>
          <a:p>
            <a:pPr marL="285750" indent="-228600">
              <a:lnSpc>
                <a:spcPct val="90000"/>
              </a:lnSpc>
              <a:spcAft>
                <a:spcPts val="600"/>
              </a:spcAft>
              <a:buFont typeface="Arial" panose="020B0604020202020204" pitchFamily="34" charset="0"/>
              <a:buChar char="•"/>
            </a:pPr>
            <a:r>
              <a:rPr lang="en-US" sz="1600" dirty="0">
                <a:latin typeface="Calibri"/>
                <a:ea typeface="Calibri"/>
                <a:cs typeface="Calibri"/>
              </a:rPr>
              <a:t>Context is lost and your meaning may be misconstrued.</a:t>
            </a:r>
          </a:p>
          <a:p>
            <a:pPr marL="438785" lvl="1" indent="-228600">
              <a:lnSpc>
                <a:spcPct val="90000"/>
              </a:lnSpc>
              <a:spcAft>
                <a:spcPts val="600"/>
              </a:spcAft>
              <a:buFont typeface="Arial" panose="020B0604020202020204" pitchFamily="34" charset="0"/>
              <a:buChar char="•"/>
            </a:pPr>
            <a:endParaRPr lang="en-US" sz="1600" dirty="0">
              <a:latin typeface="Calibri"/>
              <a:ea typeface="Calibri"/>
              <a:cs typeface="Calibri"/>
            </a:endParaRPr>
          </a:p>
          <a:p>
            <a:pPr marL="438785" lvl="1" indent="-228600">
              <a:lnSpc>
                <a:spcPct val="90000"/>
              </a:lnSpc>
              <a:spcAft>
                <a:spcPts val="600"/>
              </a:spcAft>
              <a:buFont typeface="Arial" panose="020B0604020202020204" pitchFamily="34" charset="0"/>
              <a:buChar char="•"/>
            </a:pPr>
            <a:endParaRPr lang="en-US" sz="1600" dirty="0">
              <a:latin typeface="Calibri"/>
              <a:ea typeface="Calibri"/>
              <a:cs typeface="Calibri"/>
            </a:endParaRPr>
          </a:p>
          <a:p>
            <a:pPr>
              <a:lnSpc>
                <a:spcPct val="90000"/>
              </a:lnSpc>
              <a:spcAft>
                <a:spcPts val="600"/>
              </a:spcAft>
            </a:pPr>
            <a:r>
              <a:rPr lang="en-US" sz="1600" i="1" dirty="0">
                <a:latin typeface="Calibri"/>
                <a:ea typeface="Calibri"/>
                <a:cs typeface="Calibri"/>
              </a:rPr>
              <a:t>Social media is often personal opinion and not based on fact. In the age of Artificial Intelligence (AI), it can be challenging to validate information. Advocacy groups like NDSC, the ARC, State Protection and Advocacy (Disability Rights) are excellent resources to help validate disability-related information. </a:t>
            </a:r>
            <a:endParaRPr lang="en-US" sz="1600" dirty="0">
              <a:latin typeface="Calibri"/>
              <a:ea typeface="Calibri"/>
              <a:cs typeface="Calibri"/>
            </a:endParaRP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Graphic 28" descr="Megaphone">
            <a:extLst>
              <a:ext uri="{FF2B5EF4-FFF2-40B4-BE49-F238E27FC236}">
                <a16:creationId xmlns:a16="http://schemas.microsoft.com/office/drawing/2014/main" id="{F5FFC982-B713-F9BC-98B6-C9123121A0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34848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571380" y="1138265"/>
            <a:ext cx="3408571" cy="140118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kern="1200" spc="-131" dirty="0">
                <a:latin typeface="Calibri"/>
                <a:ea typeface="Calibri"/>
                <a:cs typeface="Calibri"/>
              </a:rPr>
              <a:t>Staff Relationships</a:t>
            </a:r>
          </a:p>
        </p:txBody>
      </p:sp>
      <p:cxnSp>
        <p:nvCxnSpPr>
          <p:cNvPr id="53" name="Straight Connector 52">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5"/>
          <p:cNvSpPr txBox="1"/>
          <p:nvPr/>
        </p:nvSpPr>
        <p:spPr>
          <a:xfrm>
            <a:off x="571380" y="1978090"/>
            <a:ext cx="3408571" cy="4176021"/>
          </a:xfrm>
          <a:prstGeom prst="rect">
            <a:avLst/>
          </a:prstGeom>
        </p:spPr>
        <p:txBody>
          <a:bodyPr vert="horz" lIns="91440" tIns="45720" rIns="91440" bIns="45720" rtlCol="0" anchor="t">
            <a:noAutofit/>
          </a:bodyPr>
          <a:lstStyle/>
          <a:p>
            <a:pPr marL="257175" lvl="1" indent="-228600">
              <a:lnSpc>
                <a:spcPct val="90000"/>
              </a:lnSpc>
              <a:spcBef>
                <a:spcPct val="20000"/>
              </a:spcBef>
              <a:buFont typeface="Arial" panose="020B0604020202020204" pitchFamily="34" charset="0"/>
              <a:buChar char="•"/>
            </a:pPr>
            <a:r>
              <a:rPr lang="en-US" spc="-63" dirty="0">
                <a:latin typeface="Calibri"/>
                <a:ea typeface="Calibri"/>
                <a:cs typeface="Calibri"/>
              </a:rPr>
              <a:t>Make efforts to get to know the staff </a:t>
            </a:r>
            <a:endParaRPr lang="en-US">
              <a:latin typeface="Calibri"/>
              <a:ea typeface="Calibri"/>
              <a:cs typeface="Calibri"/>
            </a:endParaRPr>
          </a:p>
          <a:p>
            <a:pPr marL="257175" lvl="1" indent="-228600">
              <a:lnSpc>
                <a:spcPct val="90000"/>
              </a:lnSpc>
              <a:spcBef>
                <a:spcPct val="20000"/>
              </a:spcBef>
              <a:buFont typeface="Arial" panose="020B0604020202020204" pitchFamily="34" charset="0"/>
              <a:buChar char="•"/>
            </a:pPr>
            <a:r>
              <a:rPr lang="en-US" spc="-63" dirty="0">
                <a:latin typeface="Calibri"/>
                <a:ea typeface="Calibri"/>
                <a:cs typeface="Calibri"/>
              </a:rPr>
              <a:t>Visit staff in person at the local office and DC office, if possible</a:t>
            </a:r>
          </a:p>
          <a:p>
            <a:pPr marL="257175" lvl="1" indent="-228600">
              <a:lnSpc>
                <a:spcPct val="90000"/>
              </a:lnSpc>
              <a:spcBef>
                <a:spcPct val="20000"/>
              </a:spcBef>
              <a:buFont typeface="Arial" panose="020B0604020202020204" pitchFamily="34" charset="0"/>
              <a:buChar char="•"/>
            </a:pPr>
            <a:r>
              <a:rPr lang="en-US" spc="-63" dirty="0">
                <a:latin typeface="Calibri"/>
                <a:ea typeface="Calibri"/>
                <a:cs typeface="Calibri"/>
              </a:rPr>
              <a:t>Invite them to events or to visit your school or non-profits </a:t>
            </a:r>
          </a:p>
          <a:p>
            <a:pPr marL="257175" lvl="1" indent="-228600">
              <a:lnSpc>
                <a:spcPct val="90000"/>
              </a:lnSpc>
              <a:spcBef>
                <a:spcPct val="20000"/>
              </a:spcBef>
              <a:buFont typeface="Arial" panose="020B0604020202020204" pitchFamily="34" charset="0"/>
              <a:buChar char="•"/>
            </a:pPr>
            <a:r>
              <a:rPr lang="en-US" spc="-61" dirty="0">
                <a:latin typeface="Calibri"/>
                <a:ea typeface="Calibri"/>
                <a:cs typeface="Calibri"/>
              </a:rPr>
              <a:t>Staffers may move to other offices, but your relationship may remain intact</a:t>
            </a:r>
          </a:p>
          <a:p>
            <a:pPr marL="257175" lvl="1" indent="-228600">
              <a:lnSpc>
                <a:spcPct val="90000"/>
              </a:lnSpc>
              <a:spcBef>
                <a:spcPct val="20000"/>
              </a:spcBef>
              <a:buFont typeface="Arial" panose="020B0604020202020204" pitchFamily="34" charset="0"/>
              <a:buChar char="•"/>
            </a:pPr>
            <a:r>
              <a:rPr lang="en-US" spc="-61" dirty="0">
                <a:latin typeface="Calibri"/>
                <a:ea typeface="Calibri"/>
                <a:cs typeface="Calibri"/>
              </a:rPr>
              <a:t>Coffees with staffers</a:t>
            </a:r>
          </a:p>
          <a:p>
            <a:pPr marL="257175" lvl="1" indent="-228600">
              <a:lnSpc>
                <a:spcPct val="90000"/>
              </a:lnSpc>
              <a:spcBef>
                <a:spcPct val="20000"/>
              </a:spcBef>
              <a:buFont typeface="Arial" panose="020B0604020202020204" pitchFamily="34" charset="0"/>
              <a:buChar char="•"/>
            </a:pPr>
            <a:r>
              <a:rPr lang="en-US" spc="-61" dirty="0">
                <a:latin typeface="Calibri"/>
                <a:ea typeface="Calibri"/>
                <a:cs typeface="Calibri"/>
              </a:rPr>
              <a:t>Attend functions such as receptions</a:t>
            </a:r>
          </a:p>
          <a:p>
            <a:pPr marL="257175" lvl="1" indent="-228600">
              <a:lnSpc>
                <a:spcPct val="90000"/>
              </a:lnSpc>
              <a:spcBef>
                <a:spcPct val="20000"/>
              </a:spcBef>
              <a:buFont typeface="Arial" panose="020B0604020202020204" pitchFamily="34" charset="0"/>
              <a:buChar char="•"/>
            </a:pPr>
            <a:r>
              <a:rPr lang="en-US" spc="-61" dirty="0">
                <a:latin typeface="Calibri"/>
                <a:ea typeface="Calibri"/>
                <a:cs typeface="Calibri"/>
              </a:rPr>
              <a:t>Welcome staff into your home (if possible - friendly conversation)</a:t>
            </a:r>
          </a:p>
          <a:p>
            <a:pPr marL="257175" lvl="1" indent="-228600">
              <a:lnSpc>
                <a:spcPct val="90000"/>
              </a:lnSpc>
              <a:spcBef>
                <a:spcPct val="20000"/>
              </a:spcBef>
              <a:buFont typeface="Arial" panose="020B0604020202020204" pitchFamily="34" charset="0"/>
              <a:buChar char="•"/>
            </a:pPr>
            <a:r>
              <a:rPr lang="en-US" spc="-63" dirty="0">
                <a:latin typeface="Calibri"/>
                <a:ea typeface="Calibri"/>
                <a:cs typeface="Calibri"/>
              </a:rPr>
              <a:t>RESPECT</a:t>
            </a:r>
          </a:p>
        </p:txBody>
      </p:sp>
      <p:pic>
        <p:nvPicPr>
          <p:cNvPr id="3" name="Picture 2" descr="A group of women posing for a photo&#10;&#10;Description automatically generated">
            <a:extLst>
              <a:ext uri="{FF2B5EF4-FFF2-40B4-BE49-F238E27FC236}">
                <a16:creationId xmlns:a16="http://schemas.microsoft.com/office/drawing/2014/main" id="{51251607-EC25-0F49-C9A3-7717B9B1305C}"/>
              </a:ext>
            </a:extLst>
          </p:cNvPr>
          <p:cNvPicPr>
            <a:picLocks noChangeAspect="1"/>
          </p:cNvPicPr>
          <p:nvPr/>
        </p:nvPicPr>
        <p:blipFill rotWithShape="1">
          <a:blip r:embed="rId2"/>
          <a:srcRect l="24115" r="25670" b="-1"/>
          <a:stretch>
            <a:fillRect/>
          </a:stretch>
        </p:blipFill>
        <p:spPr>
          <a:xfrm>
            <a:off x="4562783" y="771753"/>
            <a:ext cx="3999175" cy="5316095"/>
          </a:xfrm>
          <a:prstGeom prst="rect">
            <a:avLst/>
          </a:prstGeom>
          <a:noFill/>
          <a:ln>
            <a:solidFill>
              <a:schemeClr val="tx1">
                <a:lumMod val="75000"/>
                <a:lumOff val="25000"/>
              </a:schemeClr>
            </a:solidFill>
          </a:ln>
        </p:spPr>
      </p:pic>
    </p:spTree>
    <p:extLst>
      <p:ext uri="{BB962C8B-B14F-4D97-AF65-F5344CB8AC3E}">
        <p14:creationId xmlns:p14="http://schemas.microsoft.com/office/powerpoint/2010/main" val="334497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1F657A-FB33-A1D2-0721-C7EF4A6F163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DA0BDC-21D1-D4EC-90B4-833F0845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79CC573-920B-A101-E749-D681E0CC7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51D870DE-7097-6B8B-BADB-B9D8A69275FF}"/>
              </a:ext>
            </a:extLst>
          </p:cNvPr>
          <p:cNvSpPr>
            <a:spLocks noGrp="1"/>
          </p:cNvSpPr>
          <p:nvPr>
            <p:ph type="title"/>
          </p:nvPr>
        </p:nvSpPr>
        <p:spPr>
          <a:xfrm>
            <a:off x="628650" y="643467"/>
            <a:ext cx="2213403" cy="5571066"/>
          </a:xfrm>
        </p:spPr>
        <p:txBody>
          <a:bodyPr vert="horz" lIns="91440" tIns="45720" rIns="91440" bIns="45720" rtlCol="0">
            <a:normAutofit/>
          </a:bodyPr>
          <a:lstStyle/>
          <a:p>
            <a:pPr defTabSz="914400"/>
            <a:r>
              <a:rPr lang="en-US" b="1" kern="1200">
                <a:solidFill>
                  <a:srgbClr val="FFFFFF"/>
                </a:solidFill>
                <a:latin typeface="Calibri"/>
                <a:ea typeface="Calibri"/>
                <a:cs typeface="Calibri"/>
              </a:rPr>
              <a:t>Advocacy Reminders</a:t>
            </a:r>
          </a:p>
        </p:txBody>
      </p:sp>
      <p:graphicFrame>
        <p:nvGraphicFramePr>
          <p:cNvPr id="15" name="Content Placeholder 2">
            <a:extLst>
              <a:ext uri="{FF2B5EF4-FFF2-40B4-BE49-F238E27FC236}">
                <a16:creationId xmlns:a16="http://schemas.microsoft.com/office/drawing/2014/main" id="{6A8F29CF-5C00-080C-8B33-8838F1BCEFB4}"/>
              </a:ext>
            </a:extLst>
          </p:cNvPr>
          <p:cNvGraphicFramePr>
            <a:graphicFrameLocks noGrp="1"/>
          </p:cNvGraphicFramePr>
          <p:nvPr>
            <p:ph idx="1"/>
            <p:extLst>
              <p:ext uri="{D42A27DB-BD31-4B8C-83A1-F6EECF244321}">
                <p14:modId xmlns:p14="http://schemas.microsoft.com/office/powerpoint/2010/main" val="1276392045"/>
              </p:ext>
            </p:extLst>
          </p:nvPr>
        </p:nvGraphicFramePr>
        <p:xfrm>
          <a:off x="3905730" y="373224"/>
          <a:ext cx="4718785" cy="580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041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76B8-A45A-E33F-E53A-D0AF3B2987E9}"/>
              </a:ext>
            </a:extLst>
          </p:cNvPr>
          <p:cNvSpPr>
            <a:spLocks noGrp="1"/>
          </p:cNvSpPr>
          <p:nvPr>
            <p:ph type="title"/>
          </p:nvPr>
        </p:nvSpPr>
        <p:spPr>
          <a:xfrm>
            <a:off x="478044" y="144081"/>
            <a:ext cx="4000647" cy="1708242"/>
          </a:xfrm>
        </p:spPr>
        <p:txBody>
          <a:bodyPr vert="horz" lIns="91440" tIns="45720" rIns="91440" bIns="45720" rtlCol="0" anchor="ctr">
            <a:normAutofit/>
          </a:bodyPr>
          <a:lstStyle/>
          <a:p>
            <a:r>
              <a:rPr lang="en-US" sz="4500" b="1">
                <a:latin typeface="Calibri" panose="020F0502020204030204" pitchFamily="34" charset="0"/>
                <a:cs typeface="Calibri" panose="020F0502020204030204" pitchFamily="34" charset="0"/>
              </a:rPr>
              <a:t>Meet </a:t>
            </a:r>
            <a:br>
              <a:rPr lang="en-US" sz="4500" b="1">
                <a:latin typeface="Calibri" panose="020F0502020204030204" pitchFamily="34" charset="0"/>
                <a:cs typeface="Calibri" panose="020F0502020204030204" pitchFamily="34" charset="0"/>
              </a:rPr>
            </a:br>
            <a:r>
              <a:rPr lang="en-US" sz="4500" b="1">
                <a:latin typeface="Calibri" panose="020F0502020204030204" pitchFamily="34" charset="0"/>
                <a:cs typeface="Calibri" panose="020F0502020204030204" pitchFamily="34" charset="0"/>
              </a:rPr>
              <a:t>Hannah LaCour </a:t>
            </a:r>
          </a:p>
        </p:txBody>
      </p:sp>
      <p:sp>
        <p:nvSpPr>
          <p:cNvPr id="29" name="Content Placeholder 28">
            <a:extLst>
              <a:ext uri="{FF2B5EF4-FFF2-40B4-BE49-F238E27FC236}">
                <a16:creationId xmlns:a16="http://schemas.microsoft.com/office/drawing/2014/main" id="{4498B077-CA38-CE1C-4174-AE3D6A5E334B}"/>
              </a:ext>
            </a:extLst>
          </p:cNvPr>
          <p:cNvSpPr>
            <a:spLocks noGrp="1"/>
          </p:cNvSpPr>
          <p:nvPr>
            <p:ph sz="half" idx="2"/>
          </p:nvPr>
        </p:nvSpPr>
        <p:spPr>
          <a:xfrm>
            <a:off x="352076" y="2122910"/>
            <a:ext cx="4252582" cy="4075378"/>
          </a:xfrm>
        </p:spPr>
        <p:txBody>
          <a:bodyPr vert="horz" lIns="91440" tIns="45720" rIns="91440" bIns="45720" rtlCol="0" anchor="ctr">
            <a:noAutofit/>
          </a:bodyPr>
          <a:lstStyle/>
          <a:p>
            <a:pPr marL="457200" indent="-285750">
              <a:spcBef>
                <a:spcPts val="400"/>
              </a:spcBef>
              <a:spcAft>
                <a:spcPts val="800"/>
              </a:spcAft>
              <a:buSzPct val="100000"/>
              <a:tabLst>
                <a:tab pos="457200" algn="l"/>
              </a:tabLst>
            </a:pPr>
            <a:r>
              <a:rPr lang="en-US" sz="1600">
                <a:effectLst/>
                <a:latin typeface="Calibri" panose="020F0502020204030204" pitchFamily="34" charset="0"/>
                <a:cs typeface="Calibri" panose="020F0502020204030204" pitchFamily="34" charset="0"/>
              </a:rPr>
              <a:t>26 years old</a:t>
            </a:r>
            <a:r>
              <a:rPr lang="en-US" sz="1600">
                <a:latin typeface="Calibri" panose="020F0502020204030204" pitchFamily="34" charset="0"/>
                <a:cs typeface="Calibri" panose="020F0502020204030204" pitchFamily="34" charset="0"/>
              </a:rPr>
              <a:t> – Lives in </a:t>
            </a:r>
            <a:r>
              <a:rPr lang="en-US" sz="1600">
                <a:effectLst/>
                <a:latin typeface="Calibri" panose="020F0502020204030204" pitchFamily="34" charset="0"/>
                <a:cs typeface="Calibri" panose="020F0502020204030204" pitchFamily="34" charset="0"/>
              </a:rPr>
              <a:t>Kenner, Louisiana</a:t>
            </a:r>
          </a:p>
          <a:p>
            <a:pPr marL="400050">
              <a:spcBef>
                <a:spcPts val="400"/>
              </a:spcBef>
              <a:spcAft>
                <a:spcPts val="800"/>
              </a:spcAft>
              <a:buSzPct val="100000"/>
              <a:tabLst>
                <a:tab pos="457200" algn="l"/>
              </a:tabLst>
            </a:pPr>
            <a:r>
              <a:rPr lang="en-US" sz="1600">
                <a:effectLst/>
                <a:latin typeface="Calibri" panose="020F0502020204030204" pitchFamily="34" charset="0"/>
                <a:cs typeface="Calibri" panose="020F0502020204030204" pitchFamily="34" charset="0"/>
              </a:rPr>
              <a:t>Works at Sodexo doing Cold Prep and Lunch Prep at the Louisiana Superdome and Smoothie King Center </a:t>
            </a:r>
          </a:p>
          <a:p>
            <a:pPr marL="400050">
              <a:spcBef>
                <a:spcPts val="400"/>
              </a:spcBef>
              <a:spcAft>
                <a:spcPts val="800"/>
              </a:spcAft>
              <a:buSzPct val="100000"/>
              <a:tabLst>
                <a:tab pos="457200" algn="l"/>
              </a:tabLst>
            </a:pPr>
            <a:r>
              <a:rPr lang="en-US" sz="1600">
                <a:effectLst/>
                <a:latin typeface="Calibri" panose="020F0502020204030204" pitchFamily="34" charset="0"/>
                <a:cs typeface="Calibri" panose="020F0502020204030204" pitchFamily="34" charset="0"/>
              </a:rPr>
              <a:t>Hostess at Ruby Slipper </a:t>
            </a:r>
          </a:p>
          <a:p>
            <a:pPr marL="400050">
              <a:spcBef>
                <a:spcPts val="400"/>
              </a:spcBef>
              <a:spcAft>
                <a:spcPts val="800"/>
              </a:spcAft>
              <a:buSzPct val="100000"/>
              <a:tabLst>
                <a:tab pos="457200" algn="l"/>
              </a:tabLst>
            </a:pPr>
            <a:r>
              <a:rPr lang="en-US" sz="1600">
                <a:latin typeface="Calibri" panose="020F0502020204030204" pitchFamily="34" charset="0"/>
                <a:cs typeface="Calibri" panose="020F0502020204030204" pitchFamily="34" charset="0"/>
              </a:rPr>
              <a:t>Active Self-Advocate and Community Leader</a:t>
            </a:r>
            <a:br>
              <a:rPr lang="en-US" sz="1600">
                <a:effectLst/>
                <a:latin typeface="Calibri" panose="020F0502020204030204" pitchFamily="34" charset="0"/>
                <a:cs typeface="Calibri" panose="020F0502020204030204" pitchFamily="34" charset="0"/>
              </a:rPr>
            </a:br>
            <a:endParaRPr lang="en-US" sz="1600">
              <a:effectLst/>
              <a:latin typeface="Calibri" panose="020F0502020204030204" pitchFamily="34" charset="0"/>
              <a:cs typeface="Calibri" panose="020F0502020204030204" pitchFamily="34" charset="0"/>
            </a:endParaRPr>
          </a:p>
          <a:p>
            <a:pPr marL="400050">
              <a:spcBef>
                <a:spcPts val="400"/>
              </a:spcBef>
              <a:spcAft>
                <a:spcPts val="800"/>
              </a:spcAft>
              <a:buSzPct val="100000"/>
              <a:tabLst>
                <a:tab pos="457200" algn="l"/>
              </a:tabLst>
            </a:pPr>
            <a:endParaRPr lang="en-US" sz="1600">
              <a:latin typeface="Calibri" panose="020F0502020204030204" pitchFamily="34" charset="0"/>
              <a:cs typeface="Calibri" panose="020F0502020204030204" pitchFamily="34" charset="0"/>
            </a:endParaRPr>
          </a:p>
          <a:p>
            <a:pPr marL="0" indent="0">
              <a:spcBef>
                <a:spcPts val="400"/>
              </a:spcBef>
              <a:spcAft>
                <a:spcPts val="800"/>
              </a:spcAft>
              <a:buSzPct val="100000"/>
              <a:buNone/>
              <a:tabLst>
                <a:tab pos="457200" algn="l"/>
              </a:tabLst>
            </a:pPr>
            <a:r>
              <a:rPr lang="en-US" sz="1600" b="1" i="1">
                <a:latin typeface="Calibri" panose="020F0502020204030204" pitchFamily="34" charset="0"/>
                <a:cs typeface="Calibri" panose="020F0502020204030204" pitchFamily="34" charset="0"/>
              </a:rPr>
              <a:t>“I believe it is important for our communities to see the ability of individuals with Down syndrome, and I am able to demonstrate this by being employed in both of my jobs and also through my personal advocacy journey.”</a:t>
            </a:r>
          </a:p>
        </p:txBody>
      </p:sp>
      <p:pic>
        <p:nvPicPr>
          <p:cNvPr id="6" name="Content Placeholder 5" descr="A person with long brown hair&#10;&#10;AI-generated content may be incorrect.">
            <a:extLst>
              <a:ext uri="{FF2B5EF4-FFF2-40B4-BE49-F238E27FC236}">
                <a16:creationId xmlns:a16="http://schemas.microsoft.com/office/drawing/2014/main" id="{CC58472F-A494-29F8-6671-0CB73EB54CA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5261" r="24260"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1254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words on it&#10;&#10;AI-generated content may be incorrect.">
            <a:extLst>
              <a:ext uri="{FF2B5EF4-FFF2-40B4-BE49-F238E27FC236}">
                <a16:creationId xmlns:a16="http://schemas.microsoft.com/office/drawing/2014/main" id="{46CCF31F-B862-2688-46E1-ED90645014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9312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C2E6-2BC4-89E1-43A1-81C94AA2427B}"/>
              </a:ext>
            </a:extLst>
          </p:cNvPr>
          <p:cNvSpPr>
            <a:spLocks noGrp="1"/>
          </p:cNvSpPr>
          <p:nvPr>
            <p:ph type="title"/>
          </p:nvPr>
        </p:nvSpPr>
        <p:spPr>
          <a:xfrm>
            <a:off x="350041" y="586855"/>
            <a:ext cx="2401025" cy="3387497"/>
          </a:xfrm>
        </p:spPr>
        <p:txBody>
          <a:bodyPr anchor="b">
            <a:normAutofit/>
          </a:bodyPr>
          <a:lstStyle/>
          <a:p>
            <a:pPr algn="r"/>
            <a:r>
              <a:rPr lang="en-US" sz="3500" b="1">
                <a:solidFill>
                  <a:srgbClr val="FFFFFF"/>
                </a:solidFill>
                <a:latin typeface="Calibri" panose="020F0502020204030204" pitchFamily="34" charset="0"/>
                <a:cs typeface="Calibri" panose="020F0502020204030204" pitchFamily="34" charset="0"/>
              </a:rPr>
              <a:t>Hannah’s Personal Advocacy Journey</a:t>
            </a:r>
          </a:p>
        </p:txBody>
      </p:sp>
      <p:sp>
        <p:nvSpPr>
          <p:cNvPr id="3" name="Content Placeholder 2">
            <a:extLst>
              <a:ext uri="{FF2B5EF4-FFF2-40B4-BE49-F238E27FC236}">
                <a16:creationId xmlns:a16="http://schemas.microsoft.com/office/drawing/2014/main" id="{60870A47-CFB7-4F3F-3BF8-9F9BF89EF86B}"/>
              </a:ext>
            </a:extLst>
          </p:cNvPr>
          <p:cNvSpPr>
            <a:spLocks noGrp="1"/>
          </p:cNvSpPr>
          <p:nvPr>
            <p:ph idx="1"/>
          </p:nvPr>
        </p:nvSpPr>
        <p:spPr>
          <a:xfrm>
            <a:off x="3607694" y="649480"/>
            <a:ext cx="4916510" cy="5546047"/>
          </a:xfrm>
        </p:spPr>
        <p:txBody>
          <a:bodyPr anchor="ctr">
            <a:normAutofit/>
          </a:bodyPr>
          <a:lstStyle/>
          <a:p>
            <a:pPr marL="0" indent="0">
              <a:buNone/>
            </a:pPr>
            <a:endParaRPr lang="en-US" sz="1400"/>
          </a:p>
          <a:p>
            <a:pPr marL="0" indent="0">
              <a:buNone/>
            </a:pPr>
            <a:r>
              <a:rPr lang="en-US" sz="1400">
                <a:latin typeface="Calibri" panose="020F0502020204030204" pitchFamily="34" charset="0"/>
                <a:cs typeface="Calibri" panose="020F0502020204030204" pitchFamily="34" charset="0"/>
              </a:rPr>
              <a:t>Other Personal Advocacy Highlights: </a:t>
            </a:r>
          </a:p>
          <a:p>
            <a:pPr fontAlgn="base"/>
            <a:r>
              <a:rPr lang="en-US" sz="1400">
                <a:latin typeface="Calibri" panose="020F0502020204030204" pitchFamily="34" charset="0"/>
                <a:cs typeface="Calibri" panose="020F0502020204030204" pitchFamily="34" charset="0"/>
              </a:rPr>
              <a:t>I have held Board positions on the local, state, and national levels. </a:t>
            </a:r>
          </a:p>
          <a:p>
            <a:pPr lvl="1" fontAlgn="base"/>
            <a:r>
              <a:rPr lang="en-US" sz="1400">
                <a:latin typeface="Calibri" panose="020F0502020204030204" pitchFamily="34" charset="0"/>
                <a:cs typeface="Calibri" panose="020F0502020204030204" pitchFamily="34" charset="0"/>
              </a:rPr>
              <a:t>NDSC Self Advocate Board Member 2024- to the present </a:t>
            </a:r>
          </a:p>
          <a:p>
            <a:pPr lvl="1" fontAlgn="base"/>
            <a:r>
              <a:rPr lang="en-US" sz="1400">
                <a:latin typeface="Calibri" panose="020F0502020204030204" pitchFamily="34" charset="0"/>
                <a:cs typeface="Calibri" panose="020F0502020204030204" pitchFamily="34" charset="0"/>
              </a:rPr>
              <a:t>Louisiana Law Enforcement Torch Run (LETR)  Athlete Advocate Representative 2023 – to the present  </a:t>
            </a:r>
          </a:p>
          <a:p>
            <a:pPr lvl="1" fontAlgn="base"/>
            <a:r>
              <a:rPr lang="en-US" sz="1400">
                <a:latin typeface="Calibri" panose="020F0502020204030204" pitchFamily="34" charset="0"/>
                <a:cs typeface="Calibri" panose="020F0502020204030204" pitchFamily="34" charset="0"/>
              </a:rPr>
              <a:t>University of Louisiana at Lafayette (ULL) Learning Is For Everyone (LIFE) Alumni Chapter 2024 – to the present  </a:t>
            </a:r>
          </a:p>
          <a:p>
            <a:pPr lvl="1" fontAlgn="base"/>
            <a:r>
              <a:rPr lang="en-US" sz="1400">
                <a:latin typeface="Calibri" panose="020F0502020204030204" pitchFamily="34" charset="0"/>
                <a:cs typeface="Calibri" panose="020F0502020204030204" pitchFamily="34" charset="0"/>
              </a:rPr>
              <a:t>Ruby’s Rainbow Advisory Committee 2024 – to the present </a:t>
            </a:r>
          </a:p>
          <a:p>
            <a:pPr lvl="1" fontAlgn="base"/>
            <a:r>
              <a:rPr lang="en-US" sz="1400">
                <a:latin typeface="Calibri" panose="020F0502020204030204" pitchFamily="34" charset="0"/>
                <a:cs typeface="Calibri" panose="020F0502020204030204" pitchFamily="34" charset="0"/>
              </a:rPr>
              <a:t>Down Syndrome Association of Greater New Orleans (DSAGNO) Self Advocate Board Member 2016 – 2023  </a:t>
            </a:r>
          </a:p>
          <a:p>
            <a:pPr fontAlgn="base"/>
            <a:r>
              <a:rPr lang="en-US" sz="1400">
                <a:latin typeface="Calibri" panose="020F0502020204030204" pitchFamily="34" charset="0"/>
                <a:cs typeface="Calibri" panose="020F0502020204030204" pitchFamily="34" charset="0"/>
              </a:rPr>
              <a:t>I have received the following recognition and awards in my Parish and State: </a:t>
            </a:r>
          </a:p>
          <a:p>
            <a:pPr lvl="1" fontAlgn="base"/>
            <a:r>
              <a:rPr lang="en-US" sz="1400">
                <a:latin typeface="Calibri" panose="020F0502020204030204" pitchFamily="34" charset="0"/>
                <a:cs typeface="Calibri" panose="020F0502020204030204" pitchFamily="34" charset="0"/>
              </a:rPr>
              <a:t>Jefferson Parish Council Proclamation – November 15, 2017 “</a:t>
            </a:r>
            <a:r>
              <a:rPr lang="en-US" sz="1400" b="1">
                <a:latin typeface="Calibri" panose="020F0502020204030204" pitchFamily="34" charset="0"/>
                <a:cs typeface="Calibri" panose="020F0502020204030204" pitchFamily="34" charset="0"/>
              </a:rPr>
              <a:t>Hannah LaCour Day”</a:t>
            </a:r>
            <a:r>
              <a:rPr lang="en-US" sz="1400">
                <a:latin typeface="Calibri" panose="020F0502020204030204" pitchFamily="34" charset="0"/>
                <a:cs typeface="Calibri" panose="020F0502020204030204" pitchFamily="34" charset="0"/>
              </a:rPr>
              <a:t> for outstanding achievements </a:t>
            </a:r>
          </a:p>
          <a:p>
            <a:pPr lvl="1" fontAlgn="base"/>
            <a:r>
              <a:rPr lang="en-US" sz="1400">
                <a:latin typeface="Calibri" panose="020F0502020204030204" pitchFamily="34" charset="0"/>
                <a:cs typeface="Calibri" panose="020F0502020204030204" pitchFamily="34" charset="0"/>
              </a:rPr>
              <a:t>Governor’s Outstanding Leadership in Disabilities (GOLD)  Award and 2018 – Youth of the Year Award </a:t>
            </a:r>
          </a:p>
        </p:txBody>
      </p:sp>
    </p:spTree>
    <p:extLst>
      <p:ext uri="{BB962C8B-B14F-4D97-AF65-F5344CB8AC3E}">
        <p14:creationId xmlns:p14="http://schemas.microsoft.com/office/powerpoint/2010/main" val="647513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B1D3-E7C0-4E0C-6B46-2A0FF3F89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4E537-E6F3-0307-7973-34D0E3B1BAA4}"/>
              </a:ext>
            </a:extLst>
          </p:cNvPr>
          <p:cNvSpPr>
            <a:spLocks noGrp="1"/>
          </p:cNvSpPr>
          <p:nvPr>
            <p:ph type="title"/>
          </p:nvPr>
        </p:nvSpPr>
        <p:spPr>
          <a:xfrm>
            <a:off x="363894" y="1138265"/>
            <a:ext cx="3695889" cy="634551"/>
          </a:xfrm>
        </p:spPr>
        <p:txBody>
          <a:bodyPr vert="horz" lIns="91440" tIns="45720" rIns="91440" bIns="45720" rtlCol="0" anchor="t">
            <a:noAutofit/>
          </a:bodyPr>
          <a:lstStyle/>
          <a:p>
            <a:r>
              <a:rPr lang="en-US" sz="3500" b="1">
                <a:latin typeface="Calibri" panose="020F0502020204030204" pitchFamily="34" charset="0"/>
                <a:cs typeface="Calibri" panose="020F0502020204030204" pitchFamily="34" charset="0"/>
              </a:rPr>
              <a:t>Personal Advocacy</a:t>
            </a:r>
          </a:p>
        </p:txBody>
      </p:sp>
      <p:sp>
        <p:nvSpPr>
          <p:cNvPr id="10" name="TextBox 9">
            <a:extLst>
              <a:ext uri="{FF2B5EF4-FFF2-40B4-BE49-F238E27FC236}">
                <a16:creationId xmlns:a16="http://schemas.microsoft.com/office/drawing/2014/main" id="{EABFF09F-9B3F-06AD-DC22-3C7419F544BB}"/>
              </a:ext>
            </a:extLst>
          </p:cNvPr>
          <p:cNvSpPr txBox="1"/>
          <p:nvPr/>
        </p:nvSpPr>
        <p:spPr>
          <a:xfrm>
            <a:off x="363893" y="1894114"/>
            <a:ext cx="3825552" cy="4259997"/>
          </a:xfrm>
          <a:prstGeom prst="rect">
            <a:avLst/>
          </a:prstGeom>
        </p:spPr>
        <p:txBody>
          <a:bodyPr vert="horz" lIns="91440" tIns="45720" rIns="91440" bIns="45720" rtlCol="0">
            <a:normAutofit lnSpcReduction="10000"/>
          </a:bodyPr>
          <a:lstStyle/>
          <a:p>
            <a:pPr defTabSz="914400" fontAlgn="base">
              <a:lnSpc>
                <a:spcPct val="90000"/>
              </a:lnSpc>
              <a:spcAft>
                <a:spcPts val="600"/>
              </a:spcAft>
            </a:pPr>
            <a:r>
              <a:rPr lang="en-US">
                <a:latin typeface="Calibri" panose="020F0502020204030204" pitchFamily="34" charset="0"/>
                <a:cs typeface="Calibri" panose="020F0502020204030204" pitchFamily="34" charset="0"/>
              </a:rPr>
              <a:t>Personal advocacy has allowed me to:</a:t>
            </a:r>
          </a:p>
          <a:p>
            <a:pPr marL="285750" indent="-228600" defTabSz="914400" fontAlgn="base">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Travel to Washington, D.C. to participate in Buddy Walks where I met with Louisiana’s U.S. Senators and Representatives.</a:t>
            </a:r>
          </a:p>
          <a:p>
            <a:pPr marL="285750" indent="-228600" defTabSz="914400" fontAlgn="base">
              <a:lnSpc>
                <a:spcPct val="90000"/>
              </a:lnSpc>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Regularly attend local Civic Association meetings where I network with local and State elected officials.</a:t>
            </a:r>
          </a:p>
          <a:p>
            <a:pPr marL="285750" indent="-228600" defTabSz="914400" fontAlgn="base">
              <a:lnSpc>
                <a:spcPct val="90000"/>
              </a:lnSpc>
              <a:spcAft>
                <a:spcPts val="600"/>
              </a:spcAft>
              <a:buFont typeface="Arial" panose="020B0604020202020204" pitchFamily="34" charset="0"/>
              <a:buChar char="•"/>
            </a:pPr>
            <a:endParaRPr lang="en-US">
              <a:latin typeface="Calibri" panose="020F0502020204030204" pitchFamily="34" charset="0"/>
              <a:cs typeface="Calibri" panose="020F0502020204030204" pitchFamily="34" charset="0"/>
            </a:endParaRPr>
          </a:p>
          <a:p>
            <a:pPr defTabSz="914400" fontAlgn="base">
              <a:lnSpc>
                <a:spcPct val="90000"/>
              </a:lnSpc>
              <a:spcAft>
                <a:spcPts val="600"/>
              </a:spcAft>
            </a:pPr>
            <a:r>
              <a:rPr lang="en-US" b="1">
                <a:latin typeface="Calibri" panose="020F0502020204030204" pitchFamily="34" charset="0"/>
                <a:cs typeface="Calibri" panose="020F0502020204030204" pitchFamily="34" charset="0"/>
              </a:rPr>
              <a:t>“The power of self-advocates voices are impactful when elected officials listen to me and appreciate what I have to say and that  I give back to the community.  These individuals see me attending council meetings and know that I can.” </a:t>
            </a:r>
          </a:p>
          <a:p>
            <a:pPr indent="-228600" defTabSz="914400" fontAlgn="base">
              <a:lnSpc>
                <a:spcPct val="90000"/>
              </a:lnSpc>
              <a:spcAft>
                <a:spcPts val="600"/>
              </a:spcAft>
              <a:buFont typeface="Arial" panose="020B0604020202020204" pitchFamily="34" charset="0"/>
              <a:buChar char="•"/>
            </a:pPr>
            <a:endParaRPr lang="en-US" b="1">
              <a:latin typeface=""/>
            </a:endParaRPr>
          </a:p>
          <a:p>
            <a:pPr indent="-228600" defTabSz="914400" fontAlgn="base">
              <a:lnSpc>
                <a:spcPct val="90000"/>
              </a:lnSpc>
              <a:spcAft>
                <a:spcPts val="600"/>
              </a:spcAft>
              <a:buFont typeface="Arial" panose="020B0604020202020204" pitchFamily="34" charset="0"/>
              <a:buChar char="•"/>
            </a:pPr>
            <a:endParaRPr lang="en-US" b="1"/>
          </a:p>
          <a:p>
            <a:pPr indent="-228600" defTabSz="914400" fontAlgn="base">
              <a:lnSpc>
                <a:spcPct val="90000"/>
              </a:lnSpc>
              <a:spcAft>
                <a:spcPts val="600"/>
              </a:spcAft>
              <a:buFont typeface="Arial" panose="020B0604020202020204" pitchFamily="34" charset="0"/>
              <a:buChar char="•"/>
            </a:pPr>
            <a:endParaRPr lang="en-US" sz="1400"/>
          </a:p>
        </p:txBody>
      </p:sp>
      <p:pic>
        <p:nvPicPr>
          <p:cNvPr id="8" name="Picture 7" descr="A group of people posing for a photo&#10;&#10;AI-generated content may be incorrect.">
            <a:extLst>
              <a:ext uri="{FF2B5EF4-FFF2-40B4-BE49-F238E27FC236}">
                <a16:creationId xmlns:a16="http://schemas.microsoft.com/office/drawing/2014/main" id="{9E8FE5E8-C305-BDA7-0574-3799C734F7CA}"/>
              </a:ext>
            </a:extLst>
          </p:cNvPr>
          <p:cNvPicPr>
            <a:picLocks noChangeAspect="1"/>
          </p:cNvPicPr>
          <p:nvPr/>
        </p:nvPicPr>
        <p:blipFill>
          <a:blip r:embed="rId3">
            <a:extLst>
              <a:ext uri="{28A0092B-C50C-407E-A947-70E740481C1C}">
                <a14:useLocalDpi xmlns:a14="http://schemas.microsoft.com/office/drawing/2010/main" val="0"/>
              </a:ext>
            </a:extLst>
          </a:blip>
          <a:srcRect l="19224" r="30247" b="-1"/>
          <a:stretch>
            <a:fillRect/>
          </a:stretch>
        </p:blipFill>
        <p:spPr>
          <a:xfrm>
            <a:off x="4572000" y="838013"/>
            <a:ext cx="3925903" cy="5186267"/>
          </a:xfrm>
          <a:prstGeom prst="rect">
            <a:avLst/>
          </a:prstGeom>
        </p:spPr>
      </p:pic>
      <p:sp>
        <p:nvSpPr>
          <p:cNvPr id="9" name="TextBox 8">
            <a:extLst>
              <a:ext uri="{FF2B5EF4-FFF2-40B4-BE49-F238E27FC236}">
                <a16:creationId xmlns:a16="http://schemas.microsoft.com/office/drawing/2014/main" id="{0F000C77-3E82-E231-C19F-B8E9578ADA12}"/>
              </a:ext>
            </a:extLst>
          </p:cNvPr>
          <p:cNvSpPr txBox="1"/>
          <p:nvPr/>
        </p:nvSpPr>
        <p:spPr>
          <a:xfrm>
            <a:off x="1197204" y="48076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8258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podium&#10;&#10;AI-generated content may be incorrect.">
            <a:extLst>
              <a:ext uri="{FF2B5EF4-FFF2-40B4-BE49-F238E27FC236}">
                <a16:creationId xmlns:a16="http://schemas.microsoft.com/office/drawing/2014/main" id="{4D8173A0-7F52-7068-56AC-B1CB01C1FA04}"/>
              </a:ext>
            </a:extLst>
          </p:cNvPr>
          <p:cNvPicPr>
            <a:picLocks noChangeAspect="1"/>
          </p:cNvPicPr>
          <p:nvPr/>
        </p:nvPicPr>
        <p:blipFill>
          <a:blip r:embed="rId2">
            <a:extLst>
              <a:ext uri="{28A0092B-C50C-407E-A947-70E740481C1C}">
                <a14:useLocalDpi xmlns:a14="http://schemas.microsoft.com/office/drawing/2010/main" val="0"/>
              </a:ext>
            </a:extLst>
          </a:blip>
          <a:srcRect l="5276" r="6041" b="-1"/>
          <a:stretch>
            <a:fillRect/>
          </a:stretch>
        </p:blipFill>
        <p:spPr>
          <a:xfrm>
            <a:off x="-1123" y="1282"/>
            <a:ext cx="9143980" cy="6856718"/>
          </a:xfrm>
          <a:prstGeom prst="rect">
            <a:avLst/>
          </a:prstGeom>
        </p:spPr>
      </p:pic>
      <p:sp>
        <p:nvSpPr>
          <p:cNvPr id="6" name="TextBox 5">
            <a:extLst>
              <a:ext uri="{FF2B5EF4-FFF2-40B4-BE49-F238E27FC236}">
                <a16:creationId xmlns:a16="http://schemas.microsoft.com/office/drawing/2014/main" id="{FB02246B-D2C3-1D5F-995E-E26D4C80F21E}"/>
              </a:ext>
            </a:extLst>
          </p:cNvPr>
          <p:cNvSpPr txBox="1"/>
          <p:nvPr/>
        </p:nvSpPr>
        <p:spPr>
          <a:xfrm>
            <a:off x="2610535" y="177080"/>
            <a:ext cx="6538008" cy="430887"/>
          </a:xfrm>
          <a:prstGeom prst="rect">
            <a:avLst/>
          </a:prstGeom>
          <a:noFill/>
        </p:spPr>
        <p:txBody>
          <a:bodyPr wrap="none" rtlCol="0">
            <a:spAutoFit/>
          </a:bodyPr>
          <a:lstStyle/>
          <a:p>
            <a:r>
              <a:rPr lang="en-US">
                <a:solidFill>
                  <a:schemeClr val="bg1"/>
                </a:solidFill>
                <a:highlight>
                  <a:srgbClr val="000080"/>
                </a:highlight>
                <a:latin typeface="Calibri" panose="020F0502020204030204" pitchFamily="34" charset="0"/>
                <a:cs typeface="Calibri" panose="020F0502020204030204" pitchFamily="34" charset="0"/>
              </a:rPr>
              <a:t>   </a:t>
            </a:r>
            <a:r>
              <a:rPr lang="en-US" sz="2200" b="1">
                <a:solidFill>
                  <a:schemeClr val="bg1"/>
                </a:solidFill>
                <a:highlight>
                  <a:srgbClr val="000080"/>
                </a:highlight>
                <a:latin typeface="Calibri" panose="020F0502020204030204" pitchFamily="34" charset="0"/>
                <a:cs typeface="Calibri" panose="020F0502020204030204" pitchFamily="34" charset="0"/>
              </a:rPr>
              <a:t>Hannah with Parish and City-Elected Officials       </a:t>
            </a:r>
            <a:r>
              <a:rPr lang="en-US">
                <a:solidFill>
                  <a:schemeClr val="bg1"/>
                </a:solidFill>
                <a:highlight>
                  <a:srgbClr val="000080"/>
                </a:highlight>
              </a:rPr>
              <a:t>.      </a:t>
            </a:r>
          </a:p>
        </p:txBody>
      </p:sp>
    </p:spTree>
    <p:extLst>
      <p:ext uri="{BB962C8B-B14F-4D97-AF65-F5344CB8AC3E}">
        <p14:creationId xmlns:p14="http://schemas.microsoft.com/office/powerpoint/2010/main" val="6738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94" y="423597"/>
            <a:ext cx="3992787" cy="986851"/>
          </a:xfrm>
        </p:spPr>
        <p:txBody>
          <a:bodyPr anchor="b">
            <a:normAutofit fontScale="90000"/>
          </a:bodyPr>
          <a:lstStyle/>
          <a:p>
            <a:r>
              <a:rPr lang="en-US" sz="3500" b="1">
                <a:latin typeface="Calibri" panose="020F0502020204030204" pitchFamily="34" charset="0"/>
                <a:cs typeface="Calibri" panose="020F0502020204030204" pitchFamily="34" charset="0"/>
              </a:rPr>
              <a:t>The Power of Self-Advocates</a:t>
            </a:r>
          </a:p>
        </p:txBody>
      </p:sp>
      <p:sp>
        <p:nvSpPr>
          <p:cNvPr id="3" name="Content Placeholder 2"/>
          <p:cNvSpPr>
            <a:spLocks noGrp="1"/>
          </p:cNvSpPr>
          <p:nvPr>
            <p:ph idx="1"/>
          </p:nvPr>
        </p:nvSpPr>
        <p:spPr>
          <a:xfrm>
            <a:off x="481595" y="1977082"/>
            <a:ext cx="4658816" cy="3963896"/>
          </a:xfrm>
        </p:spPr>
        <p:txBody>
          <a:bodyPr anchor="t">
            <a:noAutofit/>
          </a:bodyPr>
          <a:lstStyle/>
          <a:p>
            <a:r>
              <a:rPr lang="en-US" sz="1800">
                <a:latin typeface="Calibri"/>
                <a:ea typeface="Calibri"/>
                <a:cs typeface="Calibri"/>
              </a:rPr>
              <a:t>We, self-advocates are </a:t>
            </a:r>
            <a:r>
              <a:rPr lang="en-US" sz="1800" b="1">
                <a:latin typeface="Calibri"/>
                <a:ea typeface="Calibri"/>
                <a:cs typeface="Calibri"/>
              </a:rPr>
              <a:t>THE MOST EFFECTIVE</a:t>
            </a:r>
            <a:r>
              <a:rPr lang="en-US" sz="1800">
                <a:latin typeface="Calibri"/>
                <a:ea typeface="Calibri"/>
                <a:cs typeface="Calibri"/>
              </a:rPr>
              <a:t> advocates</a:t>
            </a:r>
          </a:p>
          <a:p>
            <a:r>
              <a:rPr lang="en-US" sz="1800">
                <a:latin typeface="Calibri"/>
                <a:ea typeface="Calibri"/>
                <a:cs typeface="Calibri"/>
              </a:rPr>
              <a:t>We should be engaged in all aspects of advocacy </a:t>
            </a:r>
          </a:p>
          <a:p>
            <a:pPr lvl="1"/>
            <a:r>
              <a:rPr lang="en-US">
                <a:latin typeface="Calibri"/>
                <a:ea typeface="Calibri"/>
                <a:cs typeface="Calibri"/>
              </a:rPr>
              <a:t>Should bring one-pager about themselves to meetings</a:t>
            </a:r>
          </a:p>
          <a:p>
            <a:r>
              <a:rPr lang="en-US" sz="1800">
                <a:latin typeface="Calibri"/>
                <a:ea typeface="Calibri"/>
                <a:cs typeface="Calibri"/>
              </a:rPr>
              <a:t>Provide necessary tools and training so we can meaningfully participate</a:t>
            </a:r>
          </a:p>
          <a:p>
            <a:pPr lvl="1"/>
            <a:r>
              <a:rPr lang="en-US">
                <a:latin typeface="Calibri"/>
                <a:ea typeface="Calibri"/>
                <a:cs typeface="Calibri"/>
              </a:rPr>
              <a:t>Public speaking workshops</a:t>
            </a:r>
          </a:p>
          <a:p>
            <a:pPr lvl="1"/>
            <a:r>
              <a:rPr lang="en-US">
                <a:latin typeface="Calibri"/>
                <a:ea typeface="Calibri"/>
                <a:cs typeface="Calibri"/>
              </a:rPr>
              <a:t>Participation in advocacy trainings, conferences, Hill Days</a:t>
            </a:r>
          </a:p>
          <a:p>
            <a:r>
              <a:rPr lang="en-US" sz="1800">
                <a:latin typeface="Calibri"/>
                <a:ea typeface="Calibri"/>
                <a:cs typeface="Calibri"/>
              </a:rPr>
              <a:t>Remember to create and include opportunities for those who use alternative communication </a:t>
            </a:r>
          </a:p>
        </p:txBody>
      </p:sp>
      <p:pic>
        <p:nvPicPr>
          <p:cNvPr id="7" name="Graphic 6" descr="Marketing">
            <a:extLst>
              <a:ext uri="{FF2B5EF4-FFF2-40B4-BE49-F238E27FC236}">
                <a16:creationId xmlns:a16="http://schemas.microsoft.com/office/drawing/2014/main" id="{5ADF444F-BCAC-AD36-9BC5-918DE53C63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6975" y="1880998"/>
            <a:ext cx="3127897" cy="3127897"/>
          </a:xfrm>
          <a:prstGeom prst="rect">
            <a:avLst/>
          </a:prstGeom>
        </p:spPr>
      </p:pic>
    </p:spTree>
    <p:extLst>
      <p:ext uri="{BB962C8B-B14F-4D97-AF65-F5344CB8AC3E}">
        <p14:creationId xmlns:p14="http://schemas.microsoft.com/office/powerpoint/2010/main" val="2482602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checklist">
            <a:extLst>
              <a:ext uri="{FF2B5EF4-FFF2-40B4-BE49-F238E27FC236}">
                <a16:creationId xmlns:a16="http://schemas.microsoft.com/office/drawing/2014/main" id="{E0292BB6-40D2-6FFC-0B46-5E071FA880B6}"/>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l="11000" r="-1" b="-1"/>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61502BA6-89C5-11AC-47F4-EED24564F1EC}"/>
              </a:ext>
            </a:extLst>
          </p:cNvPr>
          <p:cNvSpPr>
            <a:spLocks noGrp="1"/>
          </p:cNvSpPr>
          <p:nvPr>
            <p:ph type="title"/>
          </p:nvPr>
        </p:nvSpPr>
        <p:spPr>
          <a:xfrm>
            <a:off x="628649" y="1671570"/>
            <a:ext cx="3866446" cy="4072044"/>
          </a:xfrm>
        </p:spPr>
        <p:txBody>
          <a:bodyPr anchor="t">
            <a:normAutofit/>
          </a:bodyPr>
          <a:lstStyle/>
          <a:p>
            <a:r>
              <a:rPr lang="en-US" b="1" kern="100">
                <a:solidFill>
                  <a:srgbClr val="FFFFFF"/>
                </a:solidFill>
                <a:latin typeface="Calibri" panose="020F0502020204030204" pitchFamily="34" charset="0"/>
                <a:ea typeface="Aptos" panose="020B0004020202020204" pitchFamily="34" charset="0"/>
                <a:cs typeface="Calibri" panose="020F0502020204030204" pitchFamily="34" charset="0"/>
              </a:rPr>
              <a:t>Preparing to Share Your Story</a:t>
            </a:r>
            <a:endParaRPr lang="en-US">
              <a:solidFill>
                <a:srgbClr val="FF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9E2F727-C77D-4755-D0F4-2547483E9D12}"/>
              </a:ext>
            </a:extLst>
          </p:cNvPr>
          <p:cNvSpPr>
            <a:spLocks noGrp="1"/>
          </p:cNvSpPr>
          <p:nvPr>
            <p:ph idx="1"/>
          </p:nvPr>
        </p:nvSpPr>
        <p:spPr>
          <a:xfrm>
            <a:off x="4639489" y="1671566"/>
            <a:ext cx="3878146" cy="4072043"/>
          </a:xfrm>
        </p:spPr>
        <p:txBody>
          <a:bodyPr>
            <a:normAutofit/>
          </a:bodyPr>
          <a:lstStyle/>
          <a:p>
            <a:pPr marL="342900" marR="0" indent="-342900">
              <a:spcAft>
                <a:spcPts val="800"/>
              </a:spcAft>
              <a:buFont typeface="+mj-lt"/>
              <a:buAutoNum type="arabicPeriod"/>
            </a:pPr>
            <a:r>
              <a:rPr lang="en-US" sz="1700" kern="100">
                <a:solidFill>
                  <a:srgbClr val="FFFFFF"/>
                </a:solidFill>
                <a:effectLst/>
                <a:latin typeface="Calibri" panose="020F0502020204030204" pitchFamily="34" charset="0"/>
                <a:ea typeface="Aptos" panose="020B0004020202020204" pitchFamily="34" charset="0"/>
                <a:cs typeface="Calibri" panose="020F0502020204030204" pitchFamily="34" charset="0"/>
              </a:rPr>
              <a:t>Know your "why" — why is this issue important to you?</a:t>
            </a:r>
          </a:p>
          <a:p>
            <a:pPr marL="342900" marR="0" indent="-342900">
              <a:spcAft>
                <a:spcPts val="800"/>
              </a:spcAft>
              <a:buFont typeface="+mj-lt"/>
              <a:buAutoNum type="arabicPeriod"/>
            </a:pPr>
            <a:r>
              <a:rPr lang="en-US" sz="1700" kern="100">
                <a:solidFill>
                  <a:srgbClr val="FFFFFF"/>
                </a:solidFill>
                <a:effectLst/>
                <a:latin typeface="Calibri" panose="020F0502020204030204" pitchFamily="34" charset="0"/>
                <a:ea typeface="Aptos" panose="020B0004020202020204" pitchFamily="34" charset="0"/>
                <a:cs typeface="Calibri" panose="020F0502020204030204" pitchFamily="34" charset="0"/>
              </a:rPr>
              <a:t>Keep it short and personal</a:t>
            </a:r>
          </a:p>
          <a:p>
            <a:pPr marL="342900" marR="0" indent="-342900">
              <a:spcAft>
                <a:spcPts val="800"/>
              </a:spcAft>
              <a:buFont typeface="+mj-lt"/>
              <a:buAutoNum type="arabicPeriod"/>
            </a:pPr>
            <a:r>
              <a:rPr lang="en-US" sz="1700">
                <a:solidFill>
                  <a:srgbClr val="FFFFFF"/>
                </a:solidFill>
                <a:effectLst/>
                <a:latin typeface="Calibri" panose="020F0502020204030204" pitchFamily="34" charset="0"/>
                <a:ea typeface="Aptos" panose="020B0004020202020204" pitchFamily="34" charset="0"/>
                <a:cs typeface="Calibri" panose="020F0502020204030204" pitchFamily="34" charset="0"/>
              </a:rPr>
              <a:t>Practice with friends or family!</a:t>
            </a:r>
            <a:br>
              <a:rPr lang="en-US" sz="170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1700">
              <a:solidFill>
                <a:srgbClr val="FFFFFF"/>
              </a:solidFill>
            </a:endParaRPr>
          </a:p>
        </p:txBody>
      </p:sp>
    </p:spTree>
    <p:extLst>
      <p:ext uri="{BB962C8B-B14F-4D97-AF65-F5344CB8AC3E}">
        <p14:creationId xmlns:p14="http://schemas.microsoft.com/office/powerpoint/2010/main" val="372621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31F6-EF32-9C79-BC06-7F37A3C76EF2}"/>
              </a:ext>
            </a:extLst>
          </p:cNvPr>
          <p:cNvSpPr>
            <a:spLocks noGrp="1"/>
          </p:cNvSpPr>
          <p:nvPr>
            <p:ph type="title"/>
          </p:nvPr>
        </p:nvSpPr>
        <p:spPr>
          <a:xfrm>
            <a:off x="571500" y="1138036"/>
            <a:ext cx="3064248" cy="1402470"/>
          </a:xfrm>
        </p:spPr>
        <p:txBody>
          <a:bodyPr anchor="t">
            <a:normAutofit/>
          </a:bodyPr>
          <a:lstStyle/>
          <a:p>
            <a:r>
              <a:rPr lang="en-US" sz="3500" b="1">
                <a:latin typeface="Calibri" panose="020F0502020204030204" pitchFamily="34" charset="0"/>
                <a:cs typeface="Calibri" panose="020F0502020204030204" pitchFamily="34" charset="0"/>
              </a:rPr>
              <a:t>Before the Meeting</a:t>
            </a:r>
          </a:p>
        </p:txBody>
      </p:sp>
      <p:sp>
        <p:nvSpPr>
          <p:cNvPr id="3" name="Content Placeholder 2">
            <a:extLst>
              <a:ext uri="{FF2B5EF4-FFF2-40B4-BE49-F238E27FC236}">
                <a16:creationId xmlns:a16="http://schemas.microsoft.com/office/drawing/2014/main" id="{8AF7120A-A639-50CC-D6D1-4F6F8964BE83}"/>
              </a:ext>
            </a:extLst>
          </p:cNvPr>
          <p:cNvSpPr>
            <a:spLocks noGrp="1"/>
          </p:cNvSpPr>
          <p:nvPr>
            <p:ph idx="1"/>
          </p:nvPr>
        </p:nvSpPr>
        <p:spPr>
          <a:xfrm>
            <a:off x="571500" y="2551176"/>
            <a:ext cx="3064248" cy="3591207"/>
          </a:xfrm>
        </p:spPr>
        <p:txBody>
          <a:bodyPr>
            <a:normAutofit/>
          </a:bodyPr>
          <a:lstStyle/>
          <a:p>
            <a:pPr>
              <a:spcAft>
                <a:spcPts val="800"/>
              </a:spcAft>
              <a:buSzPct val="100000"/>
              <a:tabLst>
                <a:tab pos="457200" algn="l"/>
              </a:tabLst>
            </a:pPr>
            <a:r>
              <a:rPr lang="en-US" sz="1700" kern="100">
                <a:effectLst/>
                <a:latin typeface="Calibri" panose="020F0502020204030204" pitchFamily="34" charset="0"/>
                <a:ea typeface="Aptos" panose="020B0004020202020204" pitchFamily="34" charset="0"/>
                <a:cs typeface="Calibri" panose="020F0502020204030204" pitchFamily="34" charset="0"/>
              </a:rPr>
              <a:t>Learn your elected official's name and position</a:t>
            </a:r>
          </a:p>
          <a:p>
            <a:pPr>
              <a:spcAft>
                <a:spcPts val="800"/>
              </a:spcAft>
              <a:buSzPct val="100000"/>
              <a:tabLst>
                <a:tab pos="457200" algn="l"/>
              </a:tabLst>
            </a:pPr>
            <a:r>
              <a:rPr lang="en-US" sz="1700" kern="100">
                <a:effectLst/>
                <a:latin typeface="Calibri" panose="020F0502020204030204" pitchFamily="34" charset="0"/>
                <a:ea typeface="Aptos" panose="020B0004020202020204" pitchFamily="34" charset="0"/>
                <a:cs typeface="Calibri" panose="020F0502020204030204" pitchFamily="34" charset="0"/>
              </a:rPr>
              <a:t>Know the bill or topic you're talking about</a:t>
            </a:r>
          </a:p>
          <a:p>
            <a:pPr>
              <a:spcAft>
                <a:spcPts val="800"/>
              </a:spcAft>
              <a:buSzPct val="100000"/>
              <a:tabLst>
                <a:tab pos="457200" algn="l"/>
              </a:tabLst>
            </a:pPr>
            <a:r>
              <a:rPr lang="en-US" sz="1700" b="1">
                <a:effectLst/>
                <a:latin typeface="Calibri" panose="020F0502020204030204" pitchFamily="34" charset="0"/>
                <a:ea typeface="Aptos" panose="020B0004020202020204" pitchFamily="34" charset="0"/>
                <a:cs typeface="Calibri" panose="020F0502020204030204" pitchFamily="34" charset="0"/>
              </a:rPr>
              <a:t>Bring a one-pager or leave behind info</a:t>
            </a:r>
            <a:br>
              <a:rPr lang="en-US" sz="1700">
                <a:effectLst/>
                <a:latin typeface="Aptos" panose="020B0004020202020204" pitchFamily="34" charset="0"/>
                <a:ea typeface="Aptos" panose="020B0004020202020204" pitchFamily="34" charset="0"/>
                <a:cs typeface="Times New Roman" panose="02020603050405020304" pitchFamily="18" charset="0"/>
              </a:rPr>
            </a:br>
            <a:endParaRPr lang="en-US" sz="1700"/>
          </a:p>
        </p:txBody>
      </p:sp>
      <p:pic>
        <p:nvPicPr>
          <p:cNvPr id="7" name="Picture 6" descr="A tall building with many windows with Louisiana State Capitol in the background&#10;&#10;AI-generated content may be incorrect.">
            <a:extLst>
              <a:ext uri="{FF2B5EF4-FFF2-40B4-BE49-F238E27FC236}">
                <a16:creationId xmlns:a16="http://schemas.microsoft.com/office/drawing/2014/main" id="{D01E81B0-CD50-383A-6250-89B628D83AE6}"/>
              </a:ext>
            </a:extLst>
          </p:cNvPr>
          <p:cNvPicPr>
            <a:picLocks noChangeAspect="1"/>
          </p:cNvPicPr>
          <p:nvPr/>
        </p:nvPicPr>
        <p:blipFill>
          <a:blip r:embed="rId2">
            <a:extLst>
              <a:ext uri="{28A0092B-C50C-407E-A947-70E740481C1C}">
                <a14:useLocalDpi xmlns:a14="http://schemas.microsoft.com/office/drawing/2010/main" val="0"/>
              </a:ext>
            </a:extLst>
          </a:blip>
          <a:srcRect l="10313" r="12354"/>
          <a:stretch>
            <a:fillRect/>
          </a:stretch>
        </p:blipFill>
        <p:spPr>
          <a:xfrm>
            <a:off x="4238244" y="10"/>
            <a:ext cx="4905756" cy="6857990"/>
          </a:xfrm>
          <a:prstGeom prst="rect">
            <a:avLst/>
          </a:prstGeom>
        </p:spPr>
      </p:pic>
    </p:spTree>
    <p:extLst>
      <p:ext uri="{BB962C8B-B14F-4D97-AF65-F5344CB8AC3E}">
        <p14:creationId xmlns:p14="http://schemas.microsoft.com/office/powerpoint/2010/main" val="724744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each other&#10;&#10;AI-generated content may be incorrect.">
            <a:extLst>
              <a:ext uri="{FF2B5EF4-FFF2-40B4-BE49-F238E27FC236}">
                <a16:creationId xmlns:a16="http://schemas.microsoft.com/office/drawing/2014/main" id="{66978BCC-4868-CCA8-CD7A-287889C20127}"/>
              </a:ext>
            </a:extLst>
          </p:cNvPr>
          <p:cNvPicPr>
            <a:picLocks noChangeAspect="1"/>
          </p:cNvPicPr>
          <p:nvPr/>
        </p:nvPicPr>
        <p:blipFill>
          <a:blip r:embed="rId2">
            <a:extLst>
              <a:ext uri="{28A0092B-C50C-407E-A947-70E740481C1C}">
                <a14:useLocalDpi xmlns:a14="http://schemas.microsoft.com/office/drawing/2010/main" val="0"/>
              </a:ext>
            </a:extLst>
          </a:blip>
          <a:srcRect l="24580" r="4832" b="-1"/>
          <a:stretch>
            <a:fillRect/>
          </a:stretch>
        </p:blipFill>
        <p:spPr>
          <a:xfrm>
            <a:off x="1891767" y="10"/>
            <a:ext cx="7252231" cy="6857990"/>
          </a:xfrm>
          <a:prstGeom prst="rect">
            <a:avLst/>
          </a:prstGeom>
        </p:spPr>
      </p:pic>
      <p:sp>
        <p:nvSpPr>
          <p:cNvPr id="2" name="Title 1">
            <a:extLst>
              <a:ext uri="{FF2B5EF4-FFF2-40B4-BE49-F238E27FC236}">
                <a16:creationId xmlns:a16="http://schemas.microsoft.com/office/drawing/2014/main" id="{D72E41BF-B816-6CEB-069E-38BA21F9B665}"/>
              </a:ext>
            </a:extLst>
          </p:cNvPr>
          <p:cNvSpPr>
            <a:spLocks noGrp="1"/>
          </p:cNvSpPr>
          <p:nvPr>
            <p:ph type="title"/>
          </p:nvPr>
        </p:nvSpPr>
        <p:spPr>
          <a:xfrm>
            <a:off x="628650" y="365125"/>
            <a:ext cx="2866641" cy="1899912"/>
          </a:xfrm>
        </p:spPr>
        <p:txBody>
          <a:bodyPr>
            <a:normAutofit/>
          </a:bodyPr>
          <a:lstStyle/>
          <a:p>
            <a:r>
              <a:rPr lang="en-US" sz="3500" b="1">
                <a:latin typeface="Calibri" panose="020F0502020204030204" pitchFamily="34" charset="0"/>
                <a:cs typeface="Calibri" panose="020F0502020204030204" pitchFamily="34" charset="0"/>
              </a:rPr>
              <a:t>During the Meeting</a:t>
            </a:r>
          </a:p>
        </p:txBody>
      </p:sp>
      <p:sp>
        <p:nvSpPr>
          <p:cNvPr id="3" name="Content Placeholder 2">
            <a:extLst>
              <a:ext uri="{FF2B5EF4-FFF2-40B4-BE49-F238E27FC236}">
                <a16:creationId xmlns:a16="http://schemas.microsoft.com/office/drawing/2014/main" id="{8E3BAD74-7736-A202-821A-1137BB85CCE5}"/>
              </a:ext>
            </a:extLst>
          </p:cNvPr>
          <p:cNvSpPr>
            <a:spLocks noGrp="1"/>
          </p:cNvSpPr>
          <p:nvPr>
            <p:ph idx="1"/>
          </p:nvPr>
        </p:nvSpPr>
        <p:spPr>
          <a:xfrm>
            <a:off x="628650" y="2434201"/>
            <a:ext cx="2866641" cy="3742762"/>
          </a:xfrm>
        </p:spPr>
        <p:txBody>
          <a:bodyPr>
            <a:normAutofit/>
          </a:bodyPr>
          <a:lstStyle/>
          <a:p>
            <a:pPr>
              <a:spcAft>
                <a:spcPts val="800"/>
              </a:spcAft>
              <a:buSzPct val="100000"/>
              <a:tabLst>
                <a:tab pos="457200" algn="l"/>
              </a:tabLst>
            </a:pPr>
            <a:r>
              <a:rPr lang="en-US" sz="1700" kern="100">
                <a:effectLst/>
                <a:latin typeface="Calibri" panose="020F0502020204030204" pitchFamily="34" charset="0"/>
                <a:ea typeface="Aptos" panose="020B0004020202020204" pitchFamily="34" charset="0"/>
                <a:cs typeface="Calibri" panose="020F0502020204030204" pitchFamily="34" charset="0"/>
              </a:rPr>
              <a:t>Introduce </a:t>
            </a:r>
            <a:r>
              <a:rPr lang="en-US" sz="1700" kern="100">
                <a:latin typeface="Calibri" panose="020F0502020204030204" pitchFamily="34" charset="0"/>
                <a:ea typeface="Aptos" panose="020B0004020202020204" pitchFamily="34" charset="0"/>
                <a:cs typeface="Calibri" panose="020F0502020204030204" pitchFamily="34" charset="0"/>
              </a:rPr>
              <a:t>yourself confidently</a:t>
            </a:r>
          </a:p>
          <a:p>
            <a:pPr>
              <a:spcAft>
                <a:spcPts val="800"/>
              </a:spcAft>
              <a:buSzPct val="100000"/>
              <a:tabLst>
                <a:tab pos="457200" algn="l"/>
              </a:tabLst>
            </a:pPr>
            <a:r>
              <a:rPr lang="en-US" sz="1700" kern="100">
                <a:latin typeface="Calibri" panose="020F0502020204030204" pitchFamily="34" charset="0"/>
                <a:ea typeface="Aptos" panose="020B0004020202020204" pitchFamily="34" charset="0"/>
                <a:cs typeface="Calibri" panose="020F0502020204030204" pitchFamily="34" charset="0"/>
              </a:rPr>
              <a:t>Share your story in 1-3 minutes</a:t>
            </a:r>
          </a:p>
          <a:p>
            <a:pPr>
              <a:spcAft>
                <a:spcPts val="800"/>
              </a:spcAft>
              <a:buSzPct val="100000"/>
              <a:tabLst>
                <a:tab pos="457200" algn="l"/>
              </a:tabLst>
            </a:pPr>
            <a:r>
              <a:rPr lang="en-US" sz="1700" kern="100">
                <a:latin typeface="Calibri" panose="020F0502020204030204" pitchFamily="34" charset="0"/>
                <a:ea typeface="Aptos" panose="020B0004020202020204" pitchFamily="34" charset="0"/>
                <a:cs typeface="Calibri" panose="020F0502020204030204" pitchFamily="34" charset="0"/>
              </a:rPr>
              <a:t>Ask for something particular (example: co-sponsor a bill)</a:t>
            </a:r>
          </a:p>
          <a:p>
            <a:pPr>
              <a:spcAft>
                <a:spcPts val="800"/>
              </a:spcAft>
              <a:buSzPct val="100000"/>
              <a:tabLst>
                <a:tab pos="457200" algn="l"/>
              </a:tabLst>
            </a:pPr>
            <a:r>
              <a:rPr lang="en-US" sz="1700">
                <a:latin typeface="Calibri" panose="020F0502020204030204" pitchFamily="34" charset="0"/>
                <a:ea typeface="Aptos" panose="020B0004020202020204" pitchFamily="34" charset="0"/>
                <a:cs typeface="Calibri" panose="020F0502020204030204" pitchFamily="34" charset="0"/>
              </a:rPr>
              <a:t>Be polite, smile, and thank them</a:t>
            </a:r>
          </a:p>
          <a:p>
            <a:pPr>
              <a:spcAft>
                <a:spcPts val="800"/>
              </a:spcAft>
              <a:buSzPct val="100000"/>
              <a:tabLst>
                <a:tab pos="457200" algn="l"/>
              </a:tabLst>
            </a:pPr>
            <a:r>
              <a:rPr lang="en-US" sz="1700">
                <a:latin typeface="Calibri" panose="020F0502020204030204" pitchFamily="34" charset="0"/>
                <a:ea typeface="Aptos" panose="020B0004020202020204" pitchFamily="34" charset="0"/>
                <a:cs typeface="Calibri" panose="020F0502020204030204" pitchFamily="34" charset="0"/>
              </a:rPr>
              <a:t>Be prepared to be flexible </a:t>
            </a:r>
            <a:br>
              <a:rPr lang="en-US" sz="1700">
                <a:effectLst/>
                <a:latin typeface="Aptos" panose="020B0004020202020204" pitchFamily="34" charset="0"/>
                <a:ea typeface="Aptos" panose="020B0004020202020204" pitchFamily="34" charset="0"/>
                <a:cs typeface="Times New Roman" panose="02020603050405020304" pitchFamily="18" charset="0"/>
              </a:rPr>
            </a:br>
            <a:endParaRPr lang="en-US" sz="1700"/>
          </a:p>
        </p:txBody>
      </p:sp>
    </p:spTree>
    <p:extLst>
      <p:ext uri="{BB962C8B-B14F-4D97-AF65-F5344CB8AC3E}">
        <p14:creationId xmlns:p14="http://schemas.microsoft.com/office/powerpoint/2010/main" val="396331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9C366A-9336-BF1E-8B37-A0551F12BED2}"/>
              </a:ext>
            </a:extLst>
          </p:cNvPr>
          <p:cNvSpPr>
            <a:spLocks noGrp="1"/>
          </p:cNvSpPr>
          <p:nvPr>
            <p:ph type="title"/>
          </p:nvPr>
        </p:nvSpPr>
        <p:spPr>
          <a:xfrm>
            <a:off x="6115050" y="997708"/>
            <a:ext cx="2575635" cy="1415270"/>
          </a:xfrm>
        </p:spPr>
        <p:txBody>
          <a:bodyPr vert="horz" lIns="91440" tIns="45720" rIns="91440" bIns="45720" rtlCol="0" anchor="t">
            <a:normAutofit/>
          </a:bodyPr>
          <a:lstStyle/>
          <a:p>
            <a:r>
              <a:rPr lang="en-US" sz="3500" b="1" kern="1200">
                <a:solidFill>
                  <a:schemeClr val="tx1"/>
                </a:solidFill>
                <a:latin typeface="Calibri" panose="020F0502020204030204" pitchFamily="34" charset="0"/>
                <a:cs typeface="Calibri" panose="020F0502020204030204" pitchFamily="34" charset="0"/>
              </a:rPr>
              <a:t>After the Meeting</a:t>
            </a:r>
          </a:p>
        </p:txBody>
      </p:sp>
      <p:pic>
        <p:nvPicPr>
          <p:cNvPr id="3" name="Picture 2" descr="A yellow envelope with a thank you card&#10;&#10;AI-generated content may be incorrect.">
            <a:extLst>
              <a:ext uri="{FF2B5EF4-FFF2-40B4-BE49-F238E27FC236}">
                <a16:creationId xmlns:a16="http://schemas.microsoft.com/office/drawing/2014/main" id="{74F70BB9-B77E-3A55-824C-46A9CC1BB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26" y="1099100"/>
            <a:ext cx="4666421" cy="4666421"/>
          </a:xfrm>
          <a:prstGeom prst="rect">
            <a:avLst/>
          </a:prstGeom>
        </p:spPr>
      </p:pic>
      <p:sp>
        <p:nvSpPr>
          <p:cNvPr id="9" name="TextBox 8">
            <a:extLst>
              <a:ext uri="{FF2B5EF4-FFF2-40B4-BE49-F238E27FC236}">
                <a16:creationId xmlns:a16="http://schemas.microsoft.com/office/drawing/2014/main" id="{5FCF6D4E-8259-BE3A-F7C0-8BA60F9864B8}"/>
              </a:ext>
            </a:extLst>
          </p:cNvPr>
          <p:cNvSpPr txBox="1"/>
          <p:nvPr/>
        </p:nvSpPr>
        <p:spPr>
          <a:xfrm>
            <a:off x="5168347" y="2166502"/>
            <a:ext cx="3686404" cy="3991702"/>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Send a thank you note or email</a:t>
            </a:r>
          </a:p>
          <a:p>
            <a:pPr indent="-228600" defTabSz="914400">
              <a:lnSpc>
                <a:spcPct val="90000"/>
              </a:lnSpc>
              <a:spcAft>
                <a:spcPts val="600"/>
              </a:spcAft>
              <a:buFont typeface="Arial" panose="020B0604020202020204" pitchFamily="34" charset="0"/>
              <a:buChar char="•"/>
            </a:pPr>
            <a:endParaRPr lang="en-US" sz="1700">
              <a:latin typeface="Calibri" panose="020F0502020204030204" pitchFamily="34" charset="0"/>
              <a:cs typeface="Calibri" panose="020F0502020204030204" pitchFamily="34" charset="0"/>
            </a:endParaRPr>
          </a:p>
          <a:p>
            <a:pPr marL="285750" indent="-228600" defTabSz="914400">
              <a:lnSpc>
                <a:spcPct val="90000"/>
              </a:lnSpc>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Follow up with additional information if needed</a:t>
            </a:r>
          </a:p>
          <a:p>
            <a:pPr indent="-228600" defTabSz="914400">
              <a:lnSpc>
                <a:spcPct val="90000"/>
              </a:lnSpc>
              <a:spcAft>
                <a:spcPts val="600"/>
              </a:spcAft>
              <a:buFont typeface="Arial" panose="020B0604020202020204" pitchFamily="34" charset="0"/>
              <a:buChar char="•"/>
            </a:pPr>
            <a:endParaRPr lang="en-US" sz="1700">
              <a:latin typeface="Calibri" panose="020F0502020204030204" pitchFamily="34" charset="0"/>
              <a:cs typeface="Calibri" panose="020F0502020204030204" pitchFamily="34" charset="0"/>
            </a:endParaRPr>
          </a:p>
          <a:p>
            <a:pPr marL="285750" indent="-228600" defTabSz="914400">
              <a:lnSpc>
                <a:spcPct val="90000"/>
              </a:lnSpc>
              <a:spcAft>
                <a:spcPts val="600"/>
              </a:spcAft>
              <a:buFont typeface="Arial" panose="020B0604020202020204" pitchFamily="34" charset="0"/>
              <a:buChar char="•"/>
            </a:pPr>
            <a:r>
              <a:rPr lang="en-US" sz="1700">
                <a:effectLst/>
                <a:latin typeface="Calibri" panose="020F0502020204030204" pitchFamily="34" charset="0"/>
                <a:cs typeface="Calibri" panose="020F0502020204030204" pitchFamily="34" charset="0"/>
              </a:rPr>
              <a:t>Stay connected with their office</a:t>
            </a:r>
          </a:p>
          <a:p>
            <a:pPr marL="285750" indent="-228600" defTabSz="914400">
              <a:lnSpc>
                <a:spcPct val="90000"/>
              </a:lnSpc>
              <a:spcAft>
                <a:spcPts val="600"/>
              </a:spcAft>
              <a:buFont typeface="Arial" panose="020B0604020202020204" pitchFamily="34" charset="0"/>
              <a:buChar char="•"/>
            </a:pPr>
            <a:endParaRPr lang="en-US" sz="1700">
              <a:effectLst/>
              <a:latin typeface="Calibri" panose="020F0502020204030204" pitchFamily="34" charset="0"/>
              <a:cs typeface="Calibri" panose="020F0502020204030204" pitchFamily="34" charset="0"/>
            </a:endParaRPr>
          </a:p>
          <a:p>
            <a:pPr marL="285750" indent="-228600" defTabSz="914400">
              <a:lnSpc>
                <a:spcPct val="90000"/>
              </a:lnSpc>
              <a:spcAft>
                <a:spcPts val="600"/>
              </a:spcAft>
              <a:buFont typeface="Arial" panose="020B0604020202020204" pitchFamily="34" charset="0"/>
              <a:buChar char="•"/>
            </a:pPr>
            <a:r>
              <a:rPr lang="en-US" sz="1700">
                <a:latin typeface="Calibri" panose="020F0502020204030204" pitchFamily="34" charset="0"/>
                <a:cs typeface="Calibri" panose="020F0502020204030204" pitchFamily="34" charset="0"/>
              </a:rPr>
              <a:t>Post on social media about your experience and what you are advocating for!</a:t>
            </a:r>
          </a:p>
          <a:p>
            <a:pPr marL="285750" indent="-228600" defTabSz="914400">
              <a:lnSpc>
                <a:spcPct val="90000"/>
              </a:lnSpc>
              <a:spcAft>
                <a:spcPts val="600"/>
              </a:spcAft>
              <a:buFont typeface="Arial" panose="020B0604020202020204" pitchFamily="34" charset="0"/>
              <a:buChar char="•"/>
            </a:pPr>
            <a:endParaRPr lang="en-US" sz="1700">
              <a:latin typeface="Calibri" panose="020F0502020204030204" pitchFamily="34" charset="0"/>
              <a:cs typeface="Calibri" panose="020F0502020204030204" pitchFamily="34" charset="0"/>
            </a:endParaRPr>
          </a:p>
          <a:p>
            <a:pPr marL="285750" indent="-228600" defTabSz="914400">
              <a:lnSpc>
                <a:spcPct val="90000"/>
              </a:lnSpc>
              <a:spcAft>
                <a:spcPts val="600"/>
              </a:spcAft>
              <a:buFont typeface="Arial" panose="020B0604020202020204" pitchFamily="34" charset="0"/>
              <a:buChar char="•"/>
            </a:pPr>
            <a:r>
              <a:rPr lang="en-US" sz="1700">
                <a:effectLst/>
                <a:latin typeface="Calibri" panose="020F0502020204030204" pitchFamily="34" charset="0"/>
                <a:cs typeface="Calibri" panose="020F0502020204030204" pitchFamily="34" charset="0"/>
              </a:rPr>
              <a:t>Remember to ask permission to post social media </a:t>
            </a:r>
          </a:p>
        </p:txBody>
      </p:sp>
    </p:spTree>
    <p:extLst>
      <p:ext uri="{BB962C8B-B14F-4D97-AF65-F5344CB8AC3E}">
        <p14:creationId xmlns:p14="http://schemas.microsoft.com/office/powerpoint/2010/main" val="553817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p:nvPr>
        </p:nvSpPr>
        <p:spPr>
          <a:xfrm>
            <a:off x="628650" y="401221"/>
            <a:ext cx="7886700" cy="1348065"/>
          </a:xfrm>
          <a:prstGeom prst="rect">
            <a:avLst/>
          </a:prstGeom>
        </p:spPr>
        <p:txBody>
          <a:bodyPr spcFirstLastPara="1" vert="horz" lIns="91440" tIns="45720" rIns="91440" bIns="45720" rtlCol="0" anchor="ctr" anchorCtr="0">
            <a:normAutofit/>
          </a:bodyPr>
          <a:lstStyle/>
          <a:p>
            <a:pPr defTabSz="914400">
              <a:buClr>
                <a:schemeClr val="dk1"/>
              </a:buClr>
              <a:buSzPts val="3959"/>
            </a:pPr>
            <a:r>
              <a:rPr lang="en-US" sz="4700" b="1" kern="1200">
                <a:solidFill>
                  <a:srgbClr val="FFFFFF"/>
                </a:solidFill>
                <a:latin typeface="+mj-lt"/>
                <a:ea typeface="+mj-ea"/>
                <a:cs typeface="+mj-cs"/>
                <a:sym typeface="Calibri"/>
              </a:rPr>
              <a:t>Tell Your Story: One-Pagers</a:t>
            </a:r>
          </a:p>
        </p:txBody>
      </p:sp>
      <p:sp>
        <p:nvSpPr>
          <p:cNvPr id="188" name="Google Shape;188;p14"/>
          <p:cNvSpPr/>
          <p:nvPr/>
        </p:nvSpPr>
        <p:spPr>
          <a:xfrm>
            <a:off x="628650" y="2586789"/>
            <a:ext cx="7886700" cy="3590174"/>
          </a:xfrm>
          <a:prstGeom prst="rect">
            <a:avLst/>
          </a:prstGeom>
        </p:spPr>
        <p:txBody>
          <a:bodyPr spcFirstLastPara="1" vert="horz" lIns="91440" tIns="45720" rIns="91440" bIns="45720" rtlCol="0" anchorCtr="0">
            <a:normAutofit lnSpcReduction="10000"/>
          </a:bodyPr>
          <a:lstStyle/>
          <a:p>
            <a:pPr indent="-228600">
              <a:lnSpc>
                <a:spcPct val="90000"/>
              </a:lnSpc>
              <a:spcAft>
                <a:spcPts val="600"/>
              </a:spcAft>
              <a:buClr>
                <a:srgbClr val="000000"/>
              </a:buClr>
              <a:buSzPts val="2000"/>
              <a:buFont typeface="Arial" panose="020B0604020202020204" pitchFamily="34" charset="0"/>
              <a:buChar char="•"/>
            </a:pPr>
            <a:r>
              <a:rPr lang="en-US" b="1" i="1">
                <a:sym typeface="Calibri"/>
              </a:rPr>
              <a:t>Tell </a:t>
            </a:r>
            <a:r>
              <a:rPr lang="en-US" b="1" i="1" u="sng">
                <a:sym typeface="Calibri"/>
              </a:rPr>
              <a:t>Your</a:t>
            </a:r>
            <a:r>
              <a:rPr lang="en-US" b="1" i="1">
                <a:sym typeface="Calibri"/>
              </a:rPr>
              <a:t> Personal Story </a:t>
            </a:r>
            <a:endParaRPr lang="en-US"/>
          </a:p>
          <a:p>
            <a:pPr indent="-228600">
              <a:lnSpc>
                <a:spcPct val="90000"/>
              </a:lnSpc>
              <a:spcAft>
                <a:spcPts val="600"/>
              </a:spcAft>
              <a:buClr>
                <a:srgbClr val="000000"/>
              </a:buClr>
              <a:buSzPts val="2000"/>
              <a:buFont typeface="Arial" panose="020B0604020202020204" pitchFamily="34" charset="0"/>
              <a:buChar char="•"/>
            </a:pPr>
            <a:endParaRPr lang="en-US"/>
          </a:p>
          <a:p>
            <a:pPr indent="-228600">
              <a:lnSpc>
                <a:spcPct val="90000"/>
              </a:lnSpc>
              <a:spcAft>
                <a:spcPts val="600"/>
              </a:spcAft>
              <a:buClr>
                <a:srgbClr val="000000"/>
              </a:buClr>
              <a:buSzPts val="2000"/>
              <a:buFont typeface="Arial" panose="020B0604020202020204" pitchFamily="34" charset="0"/>
              <a:buChar char="•"/>
            </a:pPr>
            <a:r>
              <a:rPr lang="en-US"/>
              <a:t>Your most</a:t>
            </a:r>
            <a:r>
              <a:rPr lang="en-US">
                <a:sym typeface="Calibri"/>
              </a:rPr>
              <a:t> powerful tool is your story! Telling an elected official how something  will impact your life is powerful.</a:t>
            </a:r>
            <a:endParaRPr lang="en-US"/>
          </a:p>
          <a:p>
            <a:pPr marL="214313" indent="-228600">
              <a:lnSpc>
                <a:spcPct val="90000"/>
              </a:lnSpc>
              <a:spcAft>
                <a:spcPts val="600"/>
              </a:spcAft>
              <a:buClr>
                <a:schemeClr val="dk1"/>
              </a:buClr>
              <a:buSzPts val="2000"/>
              <a:buFont typeface="Arial" panose="020B0604020202020204" pitchFamily="34" charset="0"/>
              <a:buChar char="•"/>
            </a:pPr>
            <a:endParaRPr lang="en-US">
              <a:sym typeface="Calibri"/>
            </a:endParaRPr>
          </a:p>
          <a:p>
            <a:pPr marL="214313" indent="-228600">
              <a:lnSpc>
                <a:spcPct val="90000"/>
              </a:lnSpc>
              <a:spcAft>
                <a:spcPts val="600"/>
              </a:spcAft>
              <a:buClr>
                <a:schemeClr val="dk1"/>
              </a:buClr>
              <a:buSzPts val="2000"/>
              <a:buFont typeface="Arial" panose="020B0604020202020204" pitchFamily="34" charset="0"/>
              <a:buChar char="•"/>
            </a:pPr>
            <a:r>
              <a:rPr lang="en-US">
                <a:sym typeface="Calibri"/>
              </a:rPr>
              <a:t>A one-page leave-behind can be used in many situations including:</a:t>
            </a:r>
          </a:p>
          <a:p>
            <a:pPr marL="671513" lvl="1" indent="-228600">
              <a:lnSpc>
                <a:spcPct val="90000"/>
              </a:lnSpc>
              <a:spcAft>
                <a:spcPts val="600"/>
              </a:spcAft>
              <a:buClr>
                <a:schemeClr val="dk1"/>
              </a:buClr>
              <a:buSzPts val="2000"/>
              <a:buFont typeface="Arial" panose="020B0604020202020204" pitchFamily="34" charset="0"/>
              <a:buChar char="•"/>
            </a:pPr>
            <a:r>
              <a:rPr lang="en-US">
                <a:sym typeface="Calibri"/>
              </a:rPr>
              <a:t>In-person meetings</a:t>
            </a:r>
          </a:p>
          <a:p>
            <a:pPr marL="671513" lvl="1" indent="-228600">
              <a:lnSpc>
                <a:spcPct val="90000"/>
              </a:lnSpc>
              <a:spcAft>
                <a:spcPts val="600"/>
              </a:spcAft>
              <a:buClr>
                <a:schemeClr val="dk1"/>
              </a:buClr>
              <a:buSzPts val="2000"/>
              <a:buFont typeface="Arial" panose="020B0604020202020204" pitchFamily="34" charset="0"/>
              <a:buChar char="•"/>
            </a:pPr>
            <a:r>
              <a:rPr lang="en-US">
                <a:sym typeface="Calibri"/>
              </a:rPr>
              <a:t>Requests for virtual meetings</a:t>
            </a:r>
          </a:p>
          <a:p>
            <a:pPr marL="671513" lvl="1" indent="-228600">
              <a:lnSpc>
                <a:spcPct val="90000"/>
              </a:lnSpc>
              <a:spcAft>
                <a:spcPts val="600"/>
              </a:spcAft>
              <a:buClr>
                <a:schemeClr val="dk1"/>
              </a:buClr>
              <a:buSzPts val="2000"/>
              <a:buFont typeface="Arial" panose="020B0604020202020204" pitchFamily="34" charset="0"/>
              <a:buChar char="•"/>
            </a:pPr>
            <a:r>
              <a:rPr lang="en-US">
                <a:sym typeface="Calibri"/>
              </a:rPr>
              <a:t>Emails</a:t>
            </a:r>
          </a:p>
          <a:p>
            <a:pPr indent="-228600">
              <a:lnSpc>
                <a:spcPct val="90000"/>
              </a:lnSpc>
              <a:spcAft>
                <a:spcPts val="600"/>
              </a:spcAft>
              <a:buClr>
                <a:schemeClr val="dk1"/>
              </a:buClr>
              <a:buSzPts val="2000"/>
              <a:buFont typeface="Arial" panose="020B0604020202020204" pitchFamily="34" charset="0"/>
              <a:buChar char="•"/>
            </a:pPr>
            <a:endParaRPr lang="en-US">
              <a:sym typeface="Calibri"/>
            </a:endParaRPr>
          </a:p>
          <a:p>
            <a:pPr marL="213995" indent="-228600">
              <a:lnSpc>
                <a:spcPct val="90000"/>
              </a:lnSpc>
              <a:spcAft>
                <a:spcPts val="600"/>
              </a:spcAft>
              <a:buClr>
                <a:schemeClr val="dk1"/>
              </a:buClr>
              <a:buSzPts val="2000"/>
              <a:buFont typeface="Arial" panose="020B0604020202020204" pitchFamily="34" charset="0"/>
              <a:buChar char="•"/>
            </a:pPr>
            <a:r>
              <a:rPr lang="en-US">
                <a:sym typeface="Calibri"/>
              </a:rPr>
              <a:t>Be sure to update it regularly with new information and </a:t>
            </a:r>
            <a:r>
              <a:rPr lang="en-US" b="1">
                <a:sym typeface="Calibri"/>
              </a:rPr>
              <a:t>new policy related asks. </a:t>
            </a:r>
            <a:endParaRPr lang="en-US" b="1"/>
          </a:p>
          <a:p>
            <a:pPr marL="214313" indent="-228600">
              <a:lnSpc>
                <a:spcPct val="90000"/>
              </a:lnSpc>
              <a:spcAft>
                <a:spcPts val="600"/>
              </a:spcAft>
              <a:buClr>
                <a:schemeClr val="dk1"/>
              </a:buClr>
              <a:buSzPts val="2000"/>
              <a:buFont typeface="Arial" panose="020B0604020202020204" pitchFamily="34" charset="0"/>
              <a:buChar char="•"/>
            </a:pPr>
            <a:endParaRPr lang="en-US">
              <a:sym typeface="Calibri"/>
            </a:endParaRPr>
          </a:p>
          <a:p>
            <a:pPr indent="-228600">
              <a:lnSpc>
                <a:spcPct val="90000"/>
              </a:lnSpc>
              <a:spcAft>
                <a:spcPts val="600"/>
              </a:spcAft>
              <a:buClr>
                <a:schemeClr val="dk1"/>
              </a:buClr>
              <a:buSzPts val="2000"/>
              <a:buFont typeface="Arial" panose="020B0604020202020204" pitchFamily="34" charset="0"/>
              <a:buChar char="•"/>
            </a:pPr>
            <a:endParaRPr lang="en-US" sz="1600">
              <a:sym typeface="Arial"/>
            </a:endParaRPr>
          </a:p>
          <a:p>
            <a:pPr indent="-228600">
              <a:lnSpc>
                <a:spcPct val="90000"/>
              </a:lnSpc>
              <a:spcAft>
                <a:spcPts val="600"/>
              </a:spcAft>
              <a:buClr>
                <a:schemeClr val="dk1"/>
              </a:buClr>
              <a:buSzPts val="2000"/>
              <a:buFont typeface="Arial" panose="020B0604020202020204" pitchFamily="34" charset="0"/>
              <a:buChar char="•"/>
            </a:pPr>
            <a:endParaRPr lang="en-US" sz="1600">
              <a:sym typeface="Arial"/>
            </a:endParaRPr>
          </a:p>
          <a:p>
            <a:pPr indent="-228600">
              <a:lnSpc>
                <a:spcPct val="90000"/>
              </a:lnSpc>
              <a:spcAft>
                <a:spcPts val="600"/>
              </a:spcAft>
              <a:buClr>
                <a:srgbClr val="000000"/>
              </a:buClr>
              <a:buSzPts val="2000"/>
              <a:buFont typeface="Arial" panose="020B0604020202020204" pitchFamily="34" charset="0"/>
              <a:buChar char="•"/>
            </a:pPr>
            <a:endParaRPr lang="en-US" sz="1600">
              <a:sym typeface="Calibri"/>
            </a:endParaRPr>
          </a:p>
        </p:txBody>
      </p:sp>
    </p:spTree>
    <p:extLst>
      <p:ext uri="{BB962C8B-B14F-4D97-AF65-F5344CB8AC3E}">
        <p14:creationId xmlns:p14="http://schemas.microsoft.com/office/powerpoint/2010/main" val="268619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p:nvPr>
        </p:nvSpPr>
        <p:spPr>
          <a:xfrm>
            <a:off x="628650" y="365125"/>
            <a:ext cx="7886700" cy="1325563"/>
          </a:xfrm>
          <a:prstGeom prst="rect">
            <a:avLst/>
          </a:prstGeom>
        </p:spPr>
        <p:txBody>
          <a:bodyPr spcFirstLastPara="1" vert="horz" lIns="91440" tIns="45720" rIns="91440" bIns="45720" rtlCol="0" anchor="ctr" anchorCtr="0">
            <a:normAutofit/>
          </a:bodyPr>
          <a:lstStyle/>
          <a:p>
            <a:pPr>
              <a:buClr>
                <a:schemeClr val="dk1"/>
              </a:buClr>
              <a:buSzPts val="3959"/>
            </a:pPr>
            <a:r>
              <a:rPr lang="en-US" sz="4700" b="1" kern="1200">
                <a:solidFill>
                  <a:schemeClr val="tx1"/>
                </a:solidFill>
                <a:latin typeface="Calibri" panose="020F0502020204030204" pitchFamily="34" charset="0"/>
                <a:cs typeface="Calibri" panose="020F0502020204030204" pitchFamily="34" charset="0"/>
                <a:sym typeface="Calibri"/>
              </a:rPr>
              <a:t>Tell Your Story: One-Pagers</a:t>
            </a:r>
          </a:p>
        </p:txBody>
      </p:sp>
      <p:sp>
        <p:nvSpPr>
          <p:cNvPr id="188" name="Google Shape;188;p14"/>
          <p:cNvSpPr/>
          <p:nvPr/>
        </p:nvSpPr>
        <p:spPr>
          <a:xfrm>
            <a:off x="628650" y="1929384"/>
            <a:ext cx="7886700" cy="4358640"/>
          </a:xfrm>
          <a:prstGeom prst="rect">
            <a:avLst/>
          </a:prstGeom>
        </p:spPr>
        <p:txBody>
          <a:bodyPr spcFirstLastPara="1" vert="horz" lIns="91440" tIns="45720" rIns="91440" bIns="45720" rtlCol="0" anchorCtr="0">
            <a:normAutofit fontScale="92500" lnSpcReduction="10000"/>
          </a:bodyPr>
          <a:lstStyle/>
          <a:p>
            <a:pPr defTabSz="914400">
              <a:lnSpc>
                <a:spcPct val="90000"/>
              </a:lnSpc>
              <a:buClr>
                <a:srgbClr val="000000"/>
              </a:buClr>
              <a:buSzPts val="2000"/>
            </a:pPr>
            <a:r>
              <a:rPr lang="en-US" sz="1900" b="1">
                <a:latin typeface="Calibri" panose="020F0502020204030204" pitchFamily="34" charset="0"/>
                <a:cs typeface="Calibri" panose="020F0502020204030204" pitchFamily="34" charset="0"/>
                <a:sym typeface="Calibri"/>
              </a:rPr>
              <a:t>Remember to </a:t>
            </a:r>
            <a:r>
              <a:rPr lang="en-US" sz="1900" b="1" u="sng">
                <a:latin typeface="Calibri" panose="020F0502020204030204" pitchFamily="34" charset="0"/>
                <a:cs typeface="Calibri" panose="020F0502020204030204" pitchFamily="34" charset="0"/>
                <a:sym typeface="Calibri"/>
              </a:rPr>
              <a:t>always</a:t>
            </a:r>
            <a:r>
              <a:rPr lang="en-US" sz="1900" b="1">
                <a:latin typeface="Calibri" panose="020F0502020204030204" pitchFamily="34" charset="0"/>
                <a:cs typeface="Calibri" panose="020F0502020204030204" pitchFamily="34" charset="0"/>
                <a:sym typeface="Calibri"/>
              </a:rPr>
              <a:t> include: </a:t>
            </a:r>
          </a:p>
          <a:p>
            <a:pPr marL="114300" marR="0" lvl="0" defTabSz="914400">
              <a:lnSpc>
                <a:spcPct val="90000"/>
              </a:lnSpc>
              <a:spcBef>
                <a:spcPts val="0"/>
              </a:spcBef>
              <a:spcAft>
                <a:spcPts val="0"/>
              </a:spcAft>
            </a:pPr>
            <a:endParaRPr lang="en-US" sz="1900">
              <a:latin typeface="Calibri" panose="020F0502020204030204" pitchFamily="34" charset="0"/>
              <a:cs typeface="Calibri" panose="020F0502020204030204" pitchFamily="34" charset="0"/>
              <a:sym typeface="Arial"/>
            </a:endParaRPr>
          </a:p>
          <a:p>
            <a:pPr marL="457200" marR="0" lvl="0" indent="-342900" defTabSz="914400">
              <a:lnSpc>
                <a:spcPct val="90000"/>
              </a:lnSpc>
              <a:spcBef>
                <a:spcPts val="0"/>
              </a:spcBef>
              <a:spcAft>
                <a:spcPts val="0"/>
              </a:spcAft>
              <a:buFont typeface="Wingdings" pitchFamily="2" charset="2"/>
              <a:buChar char="q"/>
            </a:pPr>
            <a:r>
              <a:rPr lang="en-US" sz="1900">
                <a:effectLst/>
                <a:latin typeface="Calibri" panose="020F0502020204030204" pitchFamily="34" charset="0"/>
                <a:cs typeface="Calibri" panose="020F0502020204030204" pitchFamily="34" charset="0"/>
              </a:rPr>
              <a:t>Contact information including your name, street address including your zip code (constituents have power), phone, and email address.</a:t>
            </a:r>
          </a:p>
          <a:p>
            <a:pPr marL="114300" marR="0" lvl="0" defTabSz="914400">
              <a:lnSpc>
                <a:spcPct val="90000"/>
              </a:lnSpc>
              <a:spcBef>
                <a:spcPts val="0"/>
              </a:spcBef>
              <a:spcAft>
                <a:spcPts val="0"/>
              </a:spcAft>
            </a:pPr>
            <a:endParaRPr lang="en-US" sz="1900">
              <a:effectLst/>
              <a:latin typeface="Calibri" panose="020F0502020204030204" pitchFamily="34" charset="0"/>
              <a:cs typeface="Calibri" panose="020F0502020204030204" pitchFamily="34" charset="0"/>
            </a:endParaRPr>
          </a:p>
          <a:p>
            <a:pPr marL="457200" marR="0" lvl="0" indent="-342900" defTabSz="914400">
              <a:lnSpc>
                <a:spcPct val="90000"/>
              </a:lnSpc>
              <a:spcBef>
                <a:spcPts val="0"/>
              </a:spcBef>
              <a:spcAft>
                <a:spcPts val="0"/>
              </a:spcAft>
              <a:buFont typeface="Wingdings" pitchFamily="2" charset="2"/>
              <a:buChar char="q"/>
            </a:pPr>
            <a:r>
              <a:rPr lang="en-US" sz="1900">
                <a:effectLst/>
                <a:latin typeface="Calibri" panose="020F0502020204030204" pitchFamily="34" charset="0"/>
                <a:cs typeface="Calibri" panose="020F0502020204030204" pitchFamily="34" charset="0"/>
              </a:rPr>
              <a:t>If you want to include your Instagram, Twitter or other social media that is optional. </a:t>
            </a:r>
          </a:p>
          <a:p>
            <a:pPr marL="457200" marR="0" lvl="0" indent="-342900" defTabSz="914400">
              <a:lnSpc>
                <a:spcPct val="90000"/>
              </a:lnSpc>
              <a:spcBef>
                <a:spcPts val="0"/>
              </a:spcBef>
              <a:spcAft>
                <a:spcPts val="0"/>
              </a:spcAft>
              <a:buFont typeface="Wingdings" pitchFamily="2" charset="2"/>
              <a:buChar char="q"/>
            </a:pPr>
            <a:endParaRPr lang="en-US" sz="1900">
              <a:effectLst/>
              <a:latin typeface="Calibri" panose="020F0502020204030204" pitchFamily="34" charset="0"/>
              <a:cs typeface="Calibri" panose="020F0502020204030204" pitchFamily="34" charset="0"/>
            </a:endParaRPr>
          </a:p>
          <a:p>
            <a:pPr marL="914400" lvl="1" indent="-342900" defTabSz="914400">
              <a:lnSpc>
                <a:spcPct val="90000"/>
              </a:lnSpc>
              <a:buFont typeface="Wingdings" pitchFamily="2" charset="2"/>
              <a:buChar char="§"/>
            </a:pPr>
            <a:r>
              <a:rPr lang="en-US" sz="1900">
                <a:effectLst/>
                <a:latin typeface="Calibri" panose="020F0502020204030204" pitchFamily="34" charset="0"/>
                <a:cs typeface="Calibri" panose="020F0502020204030204" pitchFamily="34" charset="0"/>
              </a:rPr>
              <a:t>Photo – action or otherwise </a:t>
            </a:r>
          </a:p>
          <a:p>
            <a:pPr marL="914400" lvl="1" indent="-342900" defTabSz="914400">
              <a:lnSpc>
                <a:spcPct val="90000"/>
              </a:lnSpc>
              <a:buFont typeface="Wingdings" pitchFamily="2" charset="2"/>
              <a:buChar char="§"/>
            </a:pPr>
            <a:endParaRPr lang="en-US" sz="1900">
              <a:effectLst/>
              <a:latin typeface="Calibri" panose="020F0502020204030204" pitchFamily="34" charset="0"/>
              <a:cs typeface="Calibri" panose="020F0502020204030204" pitchFamily="34" charset="0"/>
            </a:endParaRPr>
          </a:p>
          <a:p>
            <a:pPr marL="914400" lvl="1" indent="-342900" defTabSz="914400">
              <a:lnSpc>
                <a:spcPct val="90000"/>
              </a:lnSpc>
              <a:buFont typeface="Wingdings" pitchFamily="2" charset="2"/>
              <a:buChar char="§"/>
            </a:pPr>
            <a:r>
              <a:rPr lang="en-US" sz="1900">
                <a:effectLst/>
                <a:latin typeface="Calibri" panose="020F0502020204030204" pitchFamily="34" charset="0"/>
                <a:cs typeface="Calibri" panose="020F0502020204030204" pitchFamily="34" charset="0"/>
              </a:rPr>
              <a:t>A few sentences about yourself (where you work, go to school, your interests). </a:t>
            </a:r>
          </a:p>
          <a:p>
            <a:pPr marL="914400" lvl="1" indent="-342900" defTabSz="914400">
              <a:lnSpc>
                <a:spcPct val="90000"/>
              </a:lnSpc>
              <a:buFont typeface="Wingdings" pitchFamily="2" charset="2"/>
              <a:buChar char="§"/>
            </a:pPr>
            <a:endParaRPr lang="en-US" sz="1900">
              <a:effectLst/>
              <a:latin typeface="Calibri" panose="020F0502020204030204" pitchFamily="34" charset="0"/>
              <a:cs typeface="Calibri" panose="020F0502020204030204" pitchFamily="34" charset="0"/>
            </a:endParaRPr>
          </a:p>
          <a:p>
            <a:pPr marL="914400" lvl="1" indent="-342900" defTabSz="914400">
              <a:lnSpc>
                <a:spcPct val="90000"/>
              </a:lnSpc>
              <a:buFont typeface="Wingdings" pitchFamily="2" charset="2"/>
              <a:buChar char="§"/>
            </a:pPr>
            <a:r>
              <a:rPr lang="en-US" sz="1900">
                <a:effectLst/>
                <a:latin typeface="Calibri" panose="020F0502020204030204" pitchFamily="34" charset="0"/>
                <a:cs typeface="Calibri" panose="020F0502020204030204" pitchFamily="34" charset="0"/>
              </a:rPr>
              <a:t>The Ask and why you are asking – how does this impact you, your friends, or someone you care for</a:t>
            </a:r>
          </a:p>
          <a:p>
            <a:pPr marL="914400" lvl="1" indent="-342900" defTabSz="914400">
              <a:lnSpc>
                <a:spcPct val="90000"/>
              </a:lnSpc>
              <a:buFont typeface="Wingdings" pitchFamily="2" charset="2"/>
              <a:buChar char="§"/>
            </a:pPr>
            <a:endParaRPr lang="en-US" sz="1900">
              <a:effectLst/>
              <a:latin typeface="Calibri" panose="020F0502020204030204" pitchFamily="34" charset="0"/>
              <a:cs typeface="Calibri" panose="020F0502020204030204" pitchFamily="34" charset="0"/>
            </a:endParaRPr>
          </a:p>
          <a:p>
            <a:pPr marL="914400" lvl="1" indent="-342900" defTabSz="914400">
              <a:lnSpc>
                <a:spcPct val="90000"/>
              </a:lnSpc>
              <a:buFont typeface="Wingdings" pitchFamily="2" charset="2"/>
              <a:buChar char="§"/>
            </a:pPr>
            <a:r>
              <a:rPr lang="en-US" sz="1900">
                <a:effectLst/>
                <a:latin typeface="Calibri" panose="020F0502020204030204" pitchFamily="34" charset="0"/>
                <a:cs typeface="Calibri" panose="020F0502020204030204" pitchFamily="34" charset="0"/>
              </a:rPr>
              <a:t>Always say thank you and tell them how they can contact you.</a:t>
            </a:r>
          </a:p>
          <a:p>
            <a:pPr marL="914400" lvl="1" indent="-342900" defTabSz="914400">
              <a:lnSpc>
                <a:spcPct val="90000"/>
              </a:lnSpc>
              <a:buFont typeface="Wingdings" pitchFamily="2" charset="2"/>
              <a:buChar char="§"/>
            </a:pPr>
            <a:endParaRPr lang="en-US" sz="1900">
              <a:effectLst/>
              <a:latin typeface="Calibri" panose="020F0502020204030204" pitchFamily="34" charset="0"/>
              <a:cs typeface="Calibri" panose="020F0502020204030204" pitchFamily="34" charset="0"/>
            </a:endParaRPr>
          </a:p>
          <a:p>
            <a:pPr marL="914400" lvl="1" indent="-342900" defTabSz="914400">
              <a:lnSpc>
                <a:spcPct val="90000"/>
              </a:lnSpc>
              <a:buFont typeface="Wingdings" pitchFamily="2" charset="2"/>
              <a:buChar char="§"/>
            </a:pPr>
            <a:r>
              <a:rPr lang="en-US" sz="1900">
                <a:effectLst/>
                <a:latin typeface="Calibri" panose="020F0502020204030204" pitchFamily="34" charset="0"/>
                <a:cs typeface="Calibri" panose="020F0502020204030204" pitchFamily="34" charset="0"/>
              </a:rPr>
              <a:t>Always keep it to one-page. People are more likely to read it.</a:t>
            </a:r>
            <a:endParaRPr lang="en-US" sz="1900">
              <a:latin typeface="Calibri" panose="020F0502020204030204" pitchFamily="34" charset="0"/>
              <a:cs typeface="Calibri" panose="020F0502020204030204" pitchFamily="34" charset="0"/>
              <a:sym typeface="Arial"/>
            </a:endParaRPr>
          </a:p>
          <a:p>
            <a:pPr marL="214313" indent="-228600" defTabSz="914400">
              <a:lnSpc>
                <a:spcPct val="90000"/>
              </a:lnSpc>
              <a:buClr>
                <a:schemeClr val="dk1"/>
              </a:buClr>
              <a:buSzPts val="2000"/>
              <a:buFont typeface="Arial" panose="020B0604020202020204" pitchFamily="34" charset="0"/>
              <a:buChar char="•"/>
            </a:pPr>
            <a:endParaRPr lang="en-US" sz="1900">
              <a:sym typeface="Arial"/>
            </a:endParaRPr>
          </a:p>
          <a:p>
            <a:pPr indent="-228600" defTabSz="914400">
              <a:lnSpc>
                <a:spcPct val="90000"/>
              </a:lnSpc>
              <a:buClr>
                <a:srgbClr val="000000"/>
              </a:buClr>
              <a:buSzPts val="2000"/>
              <a:buFont typeface="Arial" panose="020B0604020202020204" pitchFamily="34" charset="0"/>
              <a:buChar char="•"/>
            </a:pPr>
            <a:endParaRPr lang="en-US" sz="1900">
              <a:sym typeface="Calibri"/>
            </a:endParaRPr>
          </a:p>
        </p:txBody>
      </p:sp>
    </p:spTree>
    <p:extLst>
      <p:ext uri="{BB962C8B-B14F-4D97-AF65-F5344CB8AC3E}">
        <p14:creationId xmlns:p14="http://schemas.microsoft.com/office/powerpoint/2010/main" val="405871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948673-B45C-EF9A-D625-59804A1BE597}"/>
            </a:ext>
          </a:extLst>
        </p:cNvPr>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D3E2E-7EBB-BA90-209C-6665467793C0}"/>
              </a:ext>
            </a:extLst>
          </p:cNvPr>
          <p:cNvSpPr>
            <a:spLocks noGrp="1"/>
          </p:cNvSpPr>
          <p:nvPr>
            <p:ph type="title"/>
          </p:nvPr>
        </p:nvSpPr>
        <p:spPr>
          <a:xfrm>
            <a:off x="322326" y="411480"/>
            <a:ext cx="8401050" cy="1106424"/>
          </a:xfrm>
        </p:spPr>
        <p:txBody>
          <a:bodyPr>
            <a:normAutofit/>
          </a:bodyPr>
          <a:lstStyle/>
          <a:p>
            <a:r>
              <a:rPr lang="en-US" sz="4000" b="1" dirty="0">
                <a:latin typeface="Calibri"/>
                <a:ea typeface="Calibri"/>
                <a:cs typeface="Calibri"/>
              </a:rPr>
              <a:t>Keys to Success</a:t>
            </a:r>
          </a:p>
        </p:txBody>
      </p:sp>
      <p:sp>
        <p:nvSpPr>
          <p:cNvPr id="84" name="Rectangle 83">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posing for a photo&#10;&#10;AI-generated content may be incorrect.">
            <a:extLst>
              <a:ext uri="{FF2B5EF4-FFF2-40B4-BE49-F238E27FC236}">
                <a16:creationId xmlns:a16="http://schemas.microsoft.com/office/drawing/2014/main" id="{6218E59C-B89F-787E-18CC-43AFAABDEFD7}"/>
              </a:ext>
            </a:extLst>
          </p:cNvPr>
          <p:cNvPicPr>
            <a:picLocks noChangeAspect="1"/>
          </p:cNvPicPr>
          <p:nvPr/>
        </p:nvPicPr>
        <p:blipFill>
          <a:blip r:embed="rId3"/>
          <a:srcRect l="4505" r="12068" b="3"/>
          <a:stretch>
            <a:fillRect/>
          </a:stretch>
        </p:blipFill>
        <p:spPr>
          <a:xfrm>
            <a:off x="322326" y="1721922"/>
            <a:ext cx="5028668" cy="4520559"/>
          </a:xfrm>
          <a:prstGeom prst="rect">
            <a:avLst/>
          </a:prstGeom>
          <a:ln>
            <a:solidFill>
              <a:schemeClr val="tx2">
                <a:lumMod val="90000"/>
                <a:lumOff val="10000"/>
              </a:schemeClr>
            </a:solidFill>
          </a:ln>
        </p:spPr>
      </p:pic>
      <p:sp useBgFill="1">
        <p:nvSpPr>
          <p:cNvPr id="86" name="Rectangle 85">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3FF6FB-B203-830F-1EC6-DE18D5EF2A8A}"/>
              </a:ext>
            </a:extLst>
          </p:cNvPr>
          <p:cNvSpPr>
            <a:spLocks noGrp="1"/>
          </p:cNvSpPr>
          <p:nvPr>
            <p:ph idx="1"/>
          </p:nvPr>
        </p:nvSpPr>
        <p:spPr>
          <a:xfrm>
            <a:off x="5954064" y="2020824"/>
            <a:ext cx="2591322" cy="3959352"/>
          </a:xfrm>
        </p:spPr>
        <p:txBody>
          <a:bodyPr vert="horz" lIns="68580" tIns="34290" rIns="68580" bIns="34290" rtlCol="0" anchor="ctr">
            <a:normAutofit/>
          </a:bodyPr>
          <a:lstStyle/>
          <a:p>
            <a:r>
              <a:rPr lang="en-US" sz="2400" dirty="0">
                <a:latin typeface="Calibri"/>
                <a:ea typeface="Calibri"/>
                <a:cs typeface="Calibri"/>
              </a:rPr>
              <a:t>Building Relationships</a:t>
            </a:r>
          </a:p>
          <a:p>
            <a:r>
              <a:rPr lang="en-US" sz="2400" dirty="0">
                <a:latin typeface="Calibri"/>
                <a:ea typeface="Calibri"/>
                <a:cs typeface="Calibri"/>
              </a:rPr>
              <a:t>Telling Your Story</a:t>
            </a:r>
          </a:p>
          <a:p>
            <a:r>
              <a:rPr lang="en-US" sz="2400" dirty="0">
                <a:latin typeface="Calibri"/>
                <a:ea typeface="Calibri"/>
                <a:cs typeface="Calibri"/>
              </a:rPr>
              <a:t>Staying Informed</a:t>
            </a:r>
          </a:p>
          <a:p>
            <a:r>
              <a:rPr lang="en-US" sz="2400" dirty="0">
                <a:latin typeface="Calibri"/>
                <a:ea typeface="Calibri"/>
                <a:cs typeface="Calibri"/>
              </a:rPr>
              <a:t>Showing Up</a:t>
            </a:r>
          </a:p>
          <a:p>
            <a:r>
              <a:rPr lang="en-US" sz="2400" dirty="0">
                <a:latin typeface="Calibri"/>
                <a:ea typeface="Calibri"/>
                <a:cs typeface="Calibri"/>
              </a:rPr>
              <a:t>Taking Action </a:t>
            </a:r>
          </a:p>
          <a:p>
            <a:endParaRPr lang="en-US" sz="1600" dirty="0"/>
          </a:p>
        </p:txBody>
      </p:sp>
      <p:sp>
        <p:nvSpPr>
          <p:cNvPr id="8" name="Freeform 2">
            <a:extLst>
              <a:ext uri="{FF2B5EF4-FFF2-40B4-BE49-F238E27FC236}">
                <a16:creationId xmlns:a16="http://schemas.microsoft.com/office/drawing/2014/main" id="{BC83FC98-7E89-5DA2-E04F-C4AB0EF9AE84}"/>
              </a:ext>
            </a:extLst>
          </p:cNvPr>
          <p:cNvSpPr/>
          <p:nvPr/>
        </p:nvSpPr>
        <p:spPr>
          <a:xfrm>
            <a:off x="2695706" y="5543044"/>
            <a:ext cx="2310140" cy="709046"/>
          </a:xfrm>
          <a:custGeom>
            <a:avLst/>
            <a:gdLst/>
            <a:ahLst/>
            <a:cxnLst/>
            <a:rect l="l" t="t" r="r" b="b"/>
            <a:pathLst>
              <a:path w="3285533" h="1008421">
                <a:moveTo>
                  <a:pt x="0" y="0"/>
                </a:moveTo>
                <a:lnTo>
                  <a:pt x="3285533" y="0"/>
                </a:lnTo>
                <a:lnTo>
                  <a:pt x="3285533" y="1008421"/>
                </a:lnTo>
                <a:lnTo>
                  <a:pt x="0" y="1008421"/>
                </a:lnTo>
                <a:lnTo>
                  <a:pt x="0" y="0"/>
                </a:lnTo>
                <a:close/>
              </a:path>
            </a:pathLst>
          </a:custGeom>
          <a:blipFill>
            <a:blip r:embed="rId4"/>
            <a:stretch>
              <a:fillRect l="-7438" t="-21935" r="-7010" b="-15925"/>
            </a:stretch>
          </a:blipFill>
        </p:spPr>
        <p:txBody>
          <a:bodyPr/>
          <a:lstStyle/>
          <a:p>
            <a:endParaRPr lang="en-US" sz="1266"/>
          </a:p>
        </p:txBody>
      </p:sp>
      <p:sp>
        <p:nvSpPr>
          <p:cNvPr id="9" name="Freeform 2">
            <a:extLst>
              <a:ext uri="{FF2B5EF4-FFF2-40B4-BE49-F238E27FC236}">
                <a16:creationId xmlns:a16="http://schemas.microsoft.com/office/drawing/2014/main" id="{00BE947C-9B04-9883-E524-0A4A3DAA320F}"/>
              </a:ext>
            </a:extLst>
          </p:cNvPr>
          <p:cNvSpPr/>
          <p:nvPr/>
        </p:nvSpPr>
        <p:spPr>
          <a:xfrm>
            <a:off x="6650521" y="6007958"/>
            <a:ext cx="2171153" cy="709046"/>
          </a:xfrm>
          <a:custGeom>
            <a:avLst/>
            <a:gdLst/>
            <a:ahLst/>
            <a:cxnLst/>
            <a:rect l="l" t="t" r="r" b="b"/>
            <a:pathLst>
              <a:path w="3285533" h="1008421">
                <a:moveTo>
                  <a:pt x="0" y="0"/>
                </a:moveTo>
                <a:lnTo>
                  <a:pt x="3285533" y="0"/>
                </a:lnTo>
                <a:lnTo>
                  <a:pt x="3285533" y="1008421"/>
                </a:lnTo>
                <a:lnTo>
                  <a:pt x="0" y="1008421"/>
                </a:lnTo>
                <a:lnTo>
                  <a:pt x="0" y="0"/>
                </a:lnTo>
                <a:close/>
              </a:path>
            </a:pathLst>
          </a:custGeom>
          <a:blipFill>
            <a:blip r:embed="rId4"/>
            <a:stretch>
              <a:fillRect l="-7438" t="-21935" r="-7010" b="-15925"/>
            </a:stretch>
          </a:blipFill>
        </p:spPr>
        <p:txBody>
          <a:bodyPr/>
          <a:lstStyle/>
          <a:p>
            <a:endParaRPr lang="en-US" sz="1266"/>
          </a:p>
        </p:txBody>
      </p:sp>
    </p:spTree>
    <p:extLst>
      <p:ext uri="{BB962C8B-B14F-4D97-AF65-F5344CB8AC3E}">
        <p14:creationId xmlns:p14="http://schemas.microsoft.com/office/powerpoint/2010/main" val="2326336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ith idea concept">
            <a:extLst>
              <a:ext uri="{FF2B5EF4-FFF2-40B4-BE49-F238E27FC236}">
                <a16:creationId xmlns:a16="http://schemas.microsoft.com/office/drawing/2014/main" id="{28A8868A-7396-5F0C-B6ED-C67144CF1AF8}"/>
              </a:ext>
            </a:extLst>
          </p:cNvPr>
          <p:cNvPicPr>
            <a:picLocks noChangeAspect="1"/>
          </p:cNvPicPr>
          <p:nvPr/>
        </p:nvPicPr>
        <p:blipFill>
          <a:blip r:embed="rId2"/>
          <a:srcRect l="32007" r="23544" b="-1"/>
          <a:stretch>
            <a:fillRect/>
          </a:stretch>
        </p:blipFill>
        <p:spPr>
          <a:xfrm>
            <a:off x="4577270" y="10"/>
            <a:ext cx="4566728" cy="6857990"/>
          </a:xfrm>
          <a:prstGeom prst="rect">
            <a:avLst/>
          </a:prstGeom>
        </p:spPr>
      </p:pic>
      <p:sp>
        <p:nvSpPr>
          <p:cNvPr id="2" name="Title 1">
            <a:extLst>
              <a:ext uri="{FF2B5EF4-FFF2-40B4-BE49-F238E27FC236}">
                <a16:creationId xmlns:a16="http://schemas.microsoft.com/office/drawing/2014/main" id="{71C11C1A-B924-EDDD-3C1C-BF1476FA526E}"/>
              </a:ext>
            </a:extLst>
          </p:cNvPr>
          <p:cNvSpPr>
            <a:spLocks noGrp="1"/>
          </p:cNvSpPr>
          <p:nvPr>
            <p:ph type="title"/>
          </p:nvPr>
        </p:nvSpPr>
        <p:spPr>
          <a:xfrm>
            <a:off x="571350" y="328512"/>
            <a:ext cx="3583791" cy="1628970"/>
          </a:xfrm>
        </p:spPr>
        <p:txBody>
          <a:bodyPr anchor="ctr">
            <a:normAutofit/>
          </a:bodyPr>
          <a:lstStyle/>
          <a:p>
            <a:r>
              <a:rPr lang="en-US" sz="4000" b="1">
                <a:latin typeface="Calibri" panose="020F0502020204030204" pitchFamily="34" charset="0"/>
                <a:cs typeface="Calibri" panose="020F0502020204030204" pitchFamily="34" charset="0"/>
              </a:rPr>
              <a:t>What is a Policy Related Ask?</a:t>
            </a:r>
          </a:p>
        </p:txBody>
      </p:sp>
      <p:sp>
        <p:nvSpPr>
          <p:cNvPr id="3" name="Content Placeholder 2">
            <a:extLst>
              <a:ext uri="{FF2B5EF4-FFF2-40B4-BE49-F238E27FC236}">
                <a16:creationId xmlns:a16="http://schemas.microsoft.com/office/drawing/2014/main" id="{3930E68C-26F3-8E93-8522-F56CBF1F45E9}"/>
              </a:ext>
            </a:extLst>
          </p:cNvPr>
          <p:cNvSpPr>
            <a:spLocks noGrp="1"/>
          </p:cNvSpPr>
          <p:nvPr>
            <p:ph idx="1"/>
          </p:nvPr>
        </p:nvSpPr>
        <p:spPr>
          <a:xfrm>
            <a:off x="615836" y="2291805"/>
            <a:ext cx="3494817" cy="3374137"/>
          </a:xfrm>
        </p:spPr>
        <p:txBody>
          <a:bodyPr anchor="ctr">
            <a:normAutofit/>
          </a:bodyPr>
          <a:lstStyle/>
          <a:p>
            <a:pPr marL="0" indent="0">
              <a:buNone/>
            </a:pPr>
            <a:r>
              <a:rPr lang="en-US" sz="2400">
                <a:latin typeface="Calibri" panose="020F0502020204030204" pitchFamily="34" charset="0"/>
                <a:cs typeface="Calibri" panose="020F0502020204030204" pitchFamily="34" charset="0"/>
              </a:rPr>
              <a:t>An ask is when you request that an elected official, committee member, or other leader support a bill or </a:t>
            </a:r>
            <a:r>
              <a:rPr lang="en-US" sz="2400" u="sng">
                <a:latin typeface="Calibri" panose="020F0502020204030204" pitchFamily="34" charset="0"/>
                <a:cs typeface="Calibri" panose="020F0502020204030204" pitchFamily="34" charset="0"/>
              </a:rPr>
              <a:t>not </a:t>
            </a:r>
            <a:r>
              <a:rPr lang="en-US" sz="2400">
                <a:latin typeface="Calibri" panose="020F0502020204030204" pitchFamily="34" charset="0"/>
                <a:cs typeface="Calibri" panose="020F0502020204030204" pitchFamily="34" charset="0"/>
              </a:rPr>
              <a:t>support a bill, motion, or idea. </a:t>
            </a:r>
          </a:p>
          <a:p>
            <a:pPr marL="0" indent="0">
              <a:buNone/>
            </a:pPr>
            <a:endParaRPr lang="en-US" sz="1700"/>
          </a:p>
        </p:txBody>
      </p:sp>
    </p:spTree>
    <p:extLst>
      <p:ext uri="{BB962C8B-B14F-4D97-AF65-F5344CB8AC3E}">
        <p14:creationId xmlns:p14="http://schemas.microsoft.com/office/powerpoint/2010/main" val="2457924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1C6873-A0D9-497E-9658-2FDFA79EA007}"/>
              </a:ext>
            </a:extLst>
          </p:cNvPr>
          <p:cNvSpPr>
            <a:spLocks noGrp="1"/>
          </p:cNvSpPr>
          <p:nvPr>
            <p:ph type="title"/>
          </p:nvPr>
        </p:nvSpPr>
        <p:spPr>
          <a:xfrm>
            <a:off x="5281392" y="1967345"/>
            <a:ext cx="3027250" cy="3364345"/>
          </a:xfrm>
        </p:spPr>
        <p:txBody>
          <a:bodyPr vert="horz" lIns="91440" tIns="45720" rIns="91440" bIns="45720" rtlCol="0" anchor="t">
            <a:normAutofit/>
          </a:bodyPr>
          <a:lstStyle/>
          <a:p>
            <a:pPr defTabSz="914400"/>
            <a:r>
              <a:rPr lang="en-US" sz="1800" b="1" kern="1200">
                <a:latin typeface="Calibri"/>
                <a:ea typeface="Calibri"/>
                <a:cs typeface="Calibri"/>
              </a:rPr>
              <a:t>One-Pager Template </a:t>
            </a:r>
            <a:br>
              <a:rPr lang="en-US" sz="1800" b="1" kern="1200">
                <a:latin typeface="Calibri"/>
              </a:rPr>
            </a:br>
            <a:r>
              <a:rPr lang="en-US" sz="1800" b="1" kern="1200">
                <a:latin typeface="Calibri"/>
                <a:ea typeface="Calibri"/>
                <a:cs typeface="Calibri"/>
              </a:rPr>
              <a:t>for Meetings with Elected Officials </a:t>
            </a:r>
            <a:br>
              <a:rPr lang="en-US" sz="1800" b="1" kern="1200">
                <a:latin typeface="Calibri"/>
              </a:rPr>
            </a:br>
            <a:br>
              <a:rPr lang="en-US" sz="1800" b="1" kern="1200">
                <a:latin typeface="Calibri"/>
              </a:rPr>
            </a:br>
            <a:br>
              <a:rPr lang="en-US" sz="1800" b="1" kern="1200">
                <a:latin typeface="Calibri"/>
              </a:rPr>
            </a:br>
            <a:r>
              <a:rPr lang="en-US" sz="1800" kern="1200">
                <a:latin typeface="Calibri"/>
                <a:ea typeface="Calibri"/>
                <a:cs typeface="Calibri"/>
              </a:rPr>
              <a:t>This is a one-pager template that you can use as a guide. </a:t>
            </a:r>
            <a:br>
              <a:rPr lang="en-US" sz="1800" kern="1200">
                <a:latin typeface="Calibri"/>
              </a:rPr>
            </a:br>
            <a:br>
              <a:rPr lang="en-US" sz="1800" kern="1200">
                <a:latin typeface="Calibri"/>
              </a:rPr>
            </a:br>
            <a:r>
              <a:rPr lang="en-US" sz="1800" b="1" kern="1200">
                <a:solidFill>
                  <a:srgbClr val="0070C0"/>
                </a:solidFill>
                <a:latin typeface="Calibri"/>
                <a:ea typeface="Calibri"/>
                <a:cs typeface="Calibri"/>
                <a:hlinkClick r:id="rId2">
                  <a:extLst>
                    <a:ext uri="{A12FA001-AC4F-418D-AE19-62706E023703}">
                      <ahyp:hlinkClr xmlns:ahyp="http://schemas.microsoft.com/office/drawing/2018/hyperlinkcolor" val="tx"/>
                    </a:ext>
                  </a:extLst>
                </a:hlinkClick>
              </a:rPr>
              <a:t>One-Pager Template </a:t>
            </a:r>
            <a:endParaRPr lang="en-US" sz="1800" b="1" kern="1200">
              <a:solidFill>
                <a:srgbClr val="0070C0"/>
              </a:solidFill>
              <a:latin typeface="Calibri"/>
              <a:ea typeface="Calibri"/>
              <a:cs typeface="Calibri"/>
            </a:endParaRPr>
          </a:p>
        </p:txBody>
      </p:sp>
      <p:pic>
        <p:nvPicPr>
          <p:cNvPr id="3" name="Picture 2" descr="A screenshot of a computer&#10;&#10;AI-generated content may be incorrect.">
            <a:extLst>
              <a:ext uri="{FF2B5EF4-FFF2-40B4-BE49-F238E27FC236}">
                <a16:creationId xmlns:a16="http://schemas.microsoft.com/office/drawing/2014/main" id="{4C4D606C-5A26-DA64-762C-DBA9CACEDCB8}"/>
              </a:ext>
            </a:extLst>
          </p:cNvPr>
          <p:cNvPicPr>
            <a:picLocks noChangeAspect="1"/>
          </p:cNvPicPr>
          <p:nvPr/>
        </p:nvPicPr>
        <p:blipFill>
          <a:blip r:embed="rId3"/>
          <a:srcRect l="29495" t="9286" r="29192" b="5112"/>
          <a:stretch>
            <a:fillRect/>
          </a:stretch>
        </p:blipFill>
        <p:spPr>
          <a:xfrm>
            <a:off x="550130" y="711157"/>
            <a:ext cx="4152001" cy="5376932"/>
          </a:xfrm>
          <a:prstGeom prst="rect">
            <a:avLst/>
          </a:prstGeom>
          <a:ln>
            <a:solidFill>
              <a:schemeClr val="tx1"/>
            </a:solidFill>
          </a:ln>
        </p:spPr>
      </p:pic>
    </p:spTree>
    <p:extLst>
      <p:ext uri="{BB962C8B-B14F-4D97-AF65-F5344CB8AC3E}">
        <p14:creationId xmlns:p14="http://schemas.microsoft.com/office/powerpoint/2010/main" val="103487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A2BC-D23D-4CA5-A789-2CAEE95A039A}"/>
              </a:ext>
            </a:extLst>
          </p:cNvPr>
          <p:cNvSpPr>
            <a:spLocks noGrp="1"/>
          </p:cNvSpPr>
          <p:nvPr>
            <p:ph type="title"/>
          </p:nvPr>
        </p:nvSpPr>
        <p:spPr>
          <a:xfrm>
            <a:off x="5498538" y="1178920"/>
            <a:ext cx="3128995" cy="3736540"/>
          </a:xfrm>
        </p:spPr>
        <p:txBody>
          <a:bodyPr vert="horz" lIns="91440" tIns="45720" rIns="91440" bIns="45720" rtlCol="0" anchor="b">
            <a:normAutofit/>
          </a:bodyPr>
          <a:lstStyle/>
          <a:p>
            <a:pPr defTabSz="914400"/>
            <a:r>
              <a:rPr lang="en-US" sz="2400" kern="1200">
                <a:latin typeface="Calibri"/>
                <a:ea typeface="Calibri"/>
                <a:cs typeface="Calibri"/>
              </a:rPr>
              <a:t>This is a copy of my one-page leave behind. </a:t>
            </a:r>
            <a:br>
              <a:rPr lang="en-US" sz="2400" kern="1200">
                <a:latin typeface="Calibri"/>
              </a:rPr>
            </a:br>
            <a:br>
              <a:rPr lang="en-US" sz="2400" kern="1200">
                <a:latin typeface="Calibri"/>
              </a:rPr>
            </a:br>
            <a:r>
              <a:rPr lang="en-US" sz="2400" kern="1200">
                <a:latin typeface="Calibri"/>
                <a:ea typeface="Calibri"/>
                <a:cs typeface="Calibri"/>
              </a:rPr>
              <a:t>You can find it and examples from other self-advocates on the NDSC website -</a:t>
            </a:r>
            <a:br>
              <a:rPr lang="en-US" sz="2400" kern="1200">
                <a:latin typeface="Calibri"/>
              </a:rPr>
            </a:br>
            <a:br>
              <a:rPr lang="en-US" sz="2400" b="1" kern="1200">
                <a:solidFill>
                  <a:srgbClr val="467886"/>
                </a:solidFill>
                <a:latin typeface="Calibri"/>
                <a:hlinkClick r:id="rId2">
                  <a:extLst>
                    <a:ext uri="{A12FA001-AC4F-418D-AE19-62706E023703}">
                      <ahyp:hlinkClr xmlns:ahyp="http://schemas.microsoft.com/office/drawing/2018/hyperlinkcolor" val="tx"/>
                    </a:ext>
                  </a:extLst>
                </a:hlinkClick>
              </a:rPr>
            </a:br>
            <a:r>
              <a:rPr lang="en-US" sz="2400" b="1" kern="1200">
                <a:solidFill>
                  <a:srgbClr val="0070C0"/>
                </a:solidFill>
                <a:latin typeface="Calibri"/>
                <a:hlinkClick r:id="rId3">
                  <a:extLst>
                    <a:ext uri="{A12FA001-AC4F-418D-AE19-62706E023703}">
                      <ahyp:hlinkClr xmlns:ahyp="http://schemas.microsoft.com/office/drawing/2018/hyperlinkcolor" val="tx"/>
                    </a:ext>
                  </a:extLst>
                </a:hlinkClick>
              </a:rPr>
              <a:t>Hannah LaCour One-Pager</a:t>
            </a:r>
            <a:br>
              <a:rPr lang="en-US" sz="2400" b="1" kern="1200">
                <a:solidFill>
                  <a:srgbClr val="0070C0"/>
                </a:solidFill>
                <a:latin typeface="Calibri"/>
                <a:hlinkClick r:id="rId2">
                  <a:extLst>
                    <a:ext uri="{A12FA001-AC4F-418D-AE19-62706E023703}">
                      <ahyp:hlinkClr xmlns:ahyp="http://schemas.microsoft.com/office/drawing/2018/hyperlinkcolor" val="tx"/>
                    </a:ext>
                  </a:extLst>
                </a:hlinkClick>
              </a:rPr>
            </a:br>
            <a:endParaRPr lang="en-US" sz="2400" b="1" kern="1200">
              <a:solidFill>
                <a:srgbClr val="0070C0"/>
              </a:solidFill>
              <a:highlight>
                <a:srgbClr val="FFFF00"/>
              </a:highlight>
              <a:latin typeface="Calibri"/>
              <a:ea typeface="Calibri"/>
              <a:cs typeface="Calibri"/>
            </a:endParaRPr>
          </a:p>
        </p:txBody>
      </p:sp>
      <p:sp>
        <p:nvSpPr>
          <p:cNvPr id="14" name="Rectangle 12">
            <a:extLst>
              <a:ext uri="{FF2B5EF4-FFF2-40B4-BE49-F238E27FC236}">
                <a16:creationId xmlns:a16="http://schemas.microsoft.com/office/drawing/2014/main" id="{E135875D-E240-4F79-B12B-3768BD28F081}"/>
              </a:ext>
            </a:extLst>
          </p:cNvPr>
          <p:cNvSpPr>
            <a:spLocks noChangeArrowheads="1"/>
          </p:cNvSpPr>
          <p:nvPr/>
        </p:nvSpPr>
        <p:spPr bwMode="auto">
          <a:xfrm>
            <a:off x="1257301" y="100450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7" name="Rectangle 13">
            <a:extLst>
              <a:ext uri="{FF2B5EF4-FFF2-40B4-BE49-F238E27FC236}">
                <a16:creationId xmlns:a16="http://schemas.microsoft.com/office/drawing/2014/main" id="{752A27C0-241F-447D-91E7-52CBD47EDAA0}"/>
              </a:ext>
            </a:extLst>
          </p:cNvPr>
          <p:cNvSpPr>
            <a:spLocks noChangeArrowheads="1"/>
          </p:cNvSpPr>
          <p:nvPr/>
        </p:nvSpPr>
        <p:spPr bwMode="auto">
          <a:xfrm>
            <a:off x="1257300" y="13144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18" name="Text Box 2">
            <a:extLst>
              <a:ext uri="{FF2B5EF4-FFF2-40B4-BE49-F238E27FC236}">
                <a16:creationId xmlns:a16="http://schemas.microsoft.com/office/drawing/2014/main" id="{F99DE962-F0B8-4147-A410-8AA998049736}"/>
              </a:ext>
            </a:extLst>
          </p:cNvPr>
          <p:cNvSpPr txBox="1">
            <a:spLocks noChangeArrowheads="1"/>
          </p:cNvSpPr>
          <p:nvPr/>
        </p:nvSpPr>
        <p:spPr bwMode="auto">
          <a:xfrm>
            <a:off x="4474846" y="7180898"/>
            <a:ext cx="1445895" cy="199157"/>
          </a:xfrm>
          <a:prstGeom prst="rect">
            <a:avLst/>
          </a:prstGeom>
          <a:solidFill>
            <a:srgbClr val="FFFFFF"/>
          </a:solidFill>
          <a:ln w="9525">
            <a:noFill/>
            <a:miter lim="800000"/>
            <a:headEnd/>
            <a:tailEnd/>
          </a:ln>
        </p:spPr>
        <p:txBody>
          <a:bodyPr rot="0" vert="horz" wrap="square" lIns="68580" tIns="34290" rIns="68580" bIns="34290" anchor="t" anchorCtr="0">
            <a:spAutoFit/>
          </a:bodyPr>
          <a:lstStyle/>
          <a:p>
            <a:pPr>
              <a:lnSpc>
                <a:spcPct val="107000"/>
              </a:lnSpc>
              <a:spcAft>
                <a:spcPts val="600"/>
              </a:spcAft>
            </a:pPr>
            <a:r>
              <a:rPr lang="en-US" sz="825">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A9E73852-B8C2-B5FA-1E72-30B0B44EF0F7}"/>
              </a:ext>
            </a:extLst>
          </p:cNvPr>
          <p:cNvPicPr>
            <a:picLocks noChangeAspect="1"/>
          </p:cNvPicPr>
          <p:nvPr/>
        </p:nvPicPr>
        <p:blipFill>
          <a:blip r:embed="rId4"/>
          <a:srcRect l="38367" t="8901" r="20000" b="5184"/>
          <a:stretch>
            <a:fillRect/>
          </a:stretch>
        </p:blipFill>
        <p:spPr>
          <a:xfrm>
            <a:off x="661419" y="460792"/>
            <a:ext cx="4297680" cy="5543075"/>
          </a:xfrm>
          <a:prstGeom prst="rect">
            <a:avLst/>
          </a:prstGeom>
          <a:ln>
            <a:solidFill>
              <a:schemeClr val="tx1"/>
            </a:solidFill>
          </a:ln>
        </p:spPr>
      </p:pic>
    </p:spTree>
    <p:extLst>
      <p:ext uri="{BB962C8B-B14F-4D97-AF65-F5344CB8AC3E}">
        <p14:creationId xmlns:p14="http://schemas.microsoft.com/office/powerpoint/2010/main" val="659002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D94D-D24C-E0B2-280F-8FFCCACC60A4}"/>
              </a:ext>
            </a:extLst>
          </p:cNvPr>
          <p:cNvSpPr>
            <a:spLocks noGrp="1"/>
          </p:cNvSpPr>
          <p:nvPr>
            <p:ph type="title"/>
          </p:nvPr>
        </p:nvSpPr>
        <p:spPr>
          <a:xfrm>
            <a:off x="5102556" y="762001"/>
            <a:ext cx="3117384" cy="1708244"/>
          </a:xfrm>
        </p:spPr>
        <p:txBody>
          <a:bodyPr vert="horz" lIns="91440" tIns="45720" rIns="91440" bIns="45720" rtlCol="0" anchor="ctr">
            <a:normAutofit/>
          </a:bodyPr>
          <a:lstStyle/>
          <a:p>
            <a:r>
              <a:rPr lang="en-US" sz="3500" b="1">
                <a:latin typeface="Calibri" panose="020F0502020204030204" pitchFamily="34" charset="0"/>
                <a:cs typeface="Calibri" panose="020F0502020204030204" pitchFamily="34" charset="0"/>
              </a:rPr>
              <a:t>Hannah’s Advocacy Tips</a:t>
            </a:r>
          </a:p>
        </p:txBody>
      </p:sp>
      <p:pic>
        <p:nvPicPr>
          <p:cNvPr id="5" name="Picture 4" descr="A person and person standing in front of flags&#10;&#10;AI-generated content may be incorrect.">
            <a:extLst>
              <a:ext uri="{FF2B5EF4-FFF2-40B4-BE49-F238E27FC236}">
                <a16:creationId xmlns:a16="http://schemas.microsoft.com/office/drawing/2014/main" id="{88AE6657-70D2-323C-CC68-E4500A23DFF1}"/>
              </a:ext>
            </a:extLst>
          </p:cNvPr>
          <p:cNvPicPr>
            <a:picLocks noChangeAspect="1"/>
          </p:cNvPicPr>
          <p:nvPr/>
        </p:nvPicPr>
        <p:blipFill>
          <a:blip r:embed="rId2">
            <a:extLst>
              <a:ext uri="{28A0092B-C50C-407E-A947-70E740481C1C}">
                <a14:useLocalDpi xmlns:a14="http://schemas.microsoft.com/office/drawing/2010/main" val="0"/>
              </a:ext>
            </a:extLst>
          </a:blip>
          <a:srcRect r="125"/>
          <a:stretch>
            <a:fillRect/>
          </a:stretch>
        </p:blipFill>
        <p:spPr>
          <a:xfrm>
            <a:off x="20" y="-2"/>
            <a:ext cx="4571980" cy="6858002"/>
          </a:xfrm>
          <a:prstGeom prst="rect">
            <a:avLst/>
          </a:prstGeom>
        </p:spPr>
      </p:pic>
      <p:sp>
        <p:nvSpPr>
          <p:cNvPr id="4" name="TextBox 3">
            <a:extLst>
              <a:ext uri="{FF2B5EF4-FFF2-40B4-BE49-F238E27FC236}">
                <a16:creationId xmlns:a16="http://schemas.microsoft.com/office/drawing/2014/main" id="{B52B450B-C4C8-738A-540C-5D3AA97EBE6A}"/>
              </a:ext>
            </a:extLst>
          </p:cNvPr>
          <p:cNvSpPr txBox="1"/>
          <p:nvPr/>
        </p:nvSpPr>
        <p:spPr>
          <a:xfrm>
            <a:off x="5102556" y="2470245"/>
            <a:ext cx="3117384" cy="3769835"/>
          </a:xfrm>
          <a:prstGeom prst="rect">
            <a:avLst/>
          </a:prstGeom>
        </p:spPr>
        <p:txBody>
          <a:bodyPr vert="horz" lIns="91440" tIns="45720" rIns="91440" bIns="45720" rtlCol="0" anchor="ctr">
            <a:normAutofit/>
          </a:bodyPr>
          <a:lstStyle/>
          <a:p>
            <a:pPr marL="285750" marR="0" lvl="0" indent="-228600" defTabSz="914400">
              <a:lnSpc>
                <a:spcPct val="90000"/>
              </a:lnSpc>
              <a:spcAft>
                <a:spcPts val="800"/>
              </a:spcAft>
              <a:buSzPct val="100000"/>
              <a:buFont typeface="Arial" panose="020B0604020202020204" pitchFamily="34" charset="0"/>
              <a:buChar char="•"/>
              <a:tabLst>
                <a:tab pos="457200" algn="l"/>
              </a:tabLst>
            </a:pPr>
            <a:r>
              <a:rPr lang="en-US" sz="1700">
                <a:effectLst/>
                <a:latin typeface="Calibri" panose="020F0502020204030204" pitchFamily="34" charset="0"/>
                <a:cs typeface="Calibri" panose="020F0502020204030204" pitchFamily="34" charset="0"/>
              </a:rPr>
              <a:t>Be yourself — your story is enough</a:t>
            </a:r>
          </a:p>
          <a:p>
            <a:pPr marL="285750" marR="0" lvl="0" indent="-228600" defTabSz="914400">
              <a:lnSpc>
                <a:spcPct val="90000"/>
              </a:lnSpc>
              <a:spcAft>
                <a:spcPts val="800"/>
              </a:spcAft>
              <a:buSzPct val="100000"/>
              <a:buFont typeface="Arial" panose="020B0604020202020204" pitchFamily="34" charset="0"/>
              <a:buChar char="•"/>
              <a:tabLst>
                <a:tab pos="457200" algn="l"/>
              </a:tabLst>
            </a:pPr>
            <a:r>
              <a:rPr lang="en-US" sz="1700">
                <a:effectLst/>
                <a:latin typeface="Calibri" panose="020F0502020204030204" pitchFamily="34" charset="0"/>
                <a:cs typeface="Calibri" panose="020F0502020204030204" pitchFamily="34" charset="0"/>
              </a:rPr>
              <a:t>Bring a friend or support person if needed</a:t>
            </a:r>
          </a:p>
          <a:p>
            <a:pPr marL="285750" marR="0" lvl="0" indent="-228600" defTabSz="914400">
              <a:lnSpc>
                <a:spcPct val="90000"/>
              </a:lnSpc>
              <a:spcAft>
                <a:spcPts val="800"/>
              </a:spcAft>
              <a:buSzPct val="100000"/>
              <a:buFont typeface="Arial" panose="020B0604020202020204" pitchFamily="34" charset="0"/>
              <a:buChar char="•"/>
              <a:tabLst>
                <a:tab pos="457200" algn="l"/>
              </a:tabLst>
            </a:pPr>
            <a:r>
              <a:rPr lang="en-US" sz="1700">
                <a:effectLst/>
                <a:latin typeface="Calibri" panose="020F0502020204030204" pitchFamily="34" charset="0"/>
                <a:cs typeface="Calibri" panose="020F0502020204030204" pitchFamily="34" charset="0"/>
              </a:rPr>
              <a:t>It’s okay to be nervous — just speak from your heart!</a:t>
            </a:r>
          </a:p>
          <a:p>
            <a:pPr indent="-228600" defTabSz="914400">
              <a:lnSpc>
                <a:spcPct val="90000"/>
              </a:lnSpc>
              <a:buFont typeface="Arial" panose="020B0604020202020204" pitchFamily="34" charset="0"/>
              <a:buChar char="•"/>
            </a:pPr>
            <a:endParaRPr lang="en-US" sz="1700">
              <a:latin typeface="Calibri" panose="020F0502020204030204" pitchFamily="34" charset="0"/>
              <a:cs typeface="Calibri" panose="020F0502020204030204" pitchFamily="34" charset="0"/>
            </a:endParaRPr>
          </a:p>
          <a:p>
            <a:pPr defTabSz="914400">
              <a:lnSpc>
                <a:spcPct val="90000"/>
              </a:lnSpc>
            </a:pPr>
            <a:r>
              <a:rPr lang="en-US" sz="1700" b="1">
                <a:effectLst/>
                <a:latin typeface="Calibri" panose="020F0502020204030204" pitchFamily="34" charset="0"/>
                <a:cs typeface="Calibri" panose="020F0502020204030204" pitchFamily="34" charset="0"/>
              </a:rPr>
              <a:t>Remember: </a:t>
            </a:r>
          </a:p>
          <a:p>
            <a:pPr indent="-228600" defTabSz="914400">
              <a:lnSpc>
                <a:spcPct val="90000"/>
              </a:lnSpc>
              <a:buFont typeface="Arial" panose="020B0604020202020204" pitchFamily="34" charset="0"/>
              <a:buChar char="•"/>
            </a:pPr>
            <a:endParaRPr lang="en-US" sz="1700" b="1">
              <a:latin typeface="Calibri" panose="020F0502020204030204" pitchFamily="34" charset="0"/>
              <a:cs typeface="Calibri" panose="020F0502020204030204" pitchFamily="34" charset="0"/>
            </a:endParaRPr>
          </a:p>
          <a:p>
            <a:pPr defTabSz="914400">
              <a:lnSpc>
                <a:spcPct val="90000"/>
              </a:lnSpc>
            </a:pPr>
            <a:r>
              <a:rPr lang="en-US" sz="1700" b="1">
                <a:effectLst/>
                <a:latin typeface="Calibri" panose="020F0502020204030204" pitchFamily="34" charset="0"/>
                <a:cs typeface="Calibri" panose="020F0502020204030204" pitchFamily="34" charset="0"/>
              </a:rPr>
              <a:t>“It is not about what we can’t do; but what we can do when given the opportunity.”</a:t>
            </a:r>
            <a:br>
              <a:rPr lang="en-US" sz="1700">
                <a:effectLst/>
              </a:rPr>
            </a:br>
            <a:endParaRPr lang="en-US" sz="1700"/>
          </a:p>
        </p:txBody>
      </p:sp>
    </p:spTree>
    <p:extLst>
      <p:ext uri="{BB962C8B-B14F-4D97-AF65-F5344CB8AC3E}">
        <p14:creationId xmlns:p14="http://schemas.microsoft.com/office/powerpoint/2010/main" val="29707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C2E9F1-3291-A9CD-D9E6-0684A032140D}"/>
              </a:ext>
            </a:extLst>
          </p:cNvPr>
          <p:cNvSpPr>
            <a:spLocks noGrp="1"/>
          </p:cNvSpPr>
          <p:nvPr>
            <p:ph type="title"/>
          </p:nvPr>
        </p:nvSpPr>
        <p:spPr>
          <a:xfrm>
            <a:off x="3973321" y="329184"/>
            <a:ext cx="4688333" cy="1783080"/>
          </a:xfrm>
        </p:spPr>
        <p:txBody>
          <a:bodyPr vert="horz" lIns="91440" tIns="45720" rIns="91440" bIns="45720" rtlCol="0" anchor="b">
            <a:normAutofit/>
          </a:bodyPr>
          <a:lstStyle/>
          <a:p>
            <a:r>
              <a:rPr lang="en-US" sz="5000" b="1">
                <a:latin typeface="Calibri" panose="020F0502020204030204" pitchFamily="34" charset="0"/>
                <a:cs typeface="Calibri" panose="020F0502020204030204" pitchFamily="34" charset="0"/>
              </a:rPr>
              <a:t>A Proud Moment </a:t>
            </a:r>
          </a:p>
        </p:txBody>
      </p:sp>
      <p:pic>
        <p:nvPicPr>
          <p:cNvPr id="2" name="Content Placeholder 30" descr="A person in a graduation gown and cap&#10;&#10;AI-generated content may be incorrect.">
            <a:extLst>
              <a:ext uri="{FF2B5EF4-FFF2-40B4-BE49-F238E27FC236}">
                <a16:creationId xmlns:a16="http://schemas.microsoft.com/office/drawing/2014/main" id="{0BB0F290-FD97-627A-D893-275B69345CF7}"/>
              </a:ext>
            </a:extLst>
          </p:cNvPr>
          <p:cNvPicPr>
            <a:picLocks noChangeAspect="1"/>
          </p:cNvPicPr>
          <p:nvPr/>
        </p:nvPicPr>
        <p:blipFill>
          <a:blip r:embed="rId2"/>
          <a:srcRect l="4926" r="4927"/>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Content Placeholder 6">
            <a:extLst>
              <a:ext uri="{FF2B5EF4-FFF2-40B4-BE49-F238E27FC236}">
                <a16:creationId xmlns:a16="http://schemas.microsoft.com/office/drawing/2014/main" id="{953171E7-B02E-2797-EE5F-B17BB566ECDE}"/>
              </a:ext>
            </a:extLst>
          </p:cNvPr>
          <p:cNvSpPr>
            <a:spLocks noGrp="1"/>
          </p:cNvSpPr>
          <p:nvPr>
            <p:ph sz="half" idx="1"/>
          </p:nvPr>
        </p:nvSpPr>
        <p:spPr>
          <a:xfrm>
            <a:off x="3973321" y="2706624"/>
            <a:ext cx="4688333" cy="3483864"/>
          </a:xfrm>
        </p:spPr>
        <p:txBody>
          <a:bodyPr vert="horz" lIns="91440" tIns="45720" rIns="91440" bIns="45720" rtlCol="0">
            <a:normAutofit/>
          </a:bodyPr>
          <a:lstStyle/>
          <a:p>
            <a:pPr marL="0" indent="0">
              <a:buNone/>
            </a:pPr>
            <a:r>
              <a:rPr lang="en-US" sz="2400">
                <a:latin typeface="Calibri" panose="020F0502020204030204" pitchFamily="34" charset="0"/>
                <a:cs typeface="Calibri" panose="020F0502020204030204" pitchFamily="34" charset="0"/>
              </a:rPr>
              <a:t>One of the proudest accomplishments in my life was completing a four-year curriculum at the University of Lafayette in 2023 as a graduate of the UL LIFE Program.  </a:t>
            </a:r>
          </a:p>
        </p:txBody>
      </p:sp>
    </p:spTree>
    <p:extLst>
      <p:ext uri="{BB962C8B-B14F-4D97-AF65-F5344CB8AC3E}">
        <p14:creationId xmlns:p14="http://schemas.microsoft.com/office/powerpoint/2010/main" val="17245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73CBE1-11A4-C0C2-F5AF-6CFD53579F51}"/>
              </a:ext>
            </a:extLst>
          </p:cNvPr>
          <p:cNvSpPr>
            <a:spLocks noGrp="1"/>
          </p:cNvSpPr>
          <p:nvPr>
            <p:ph type="title"/>
          </p:nvPr>
        </p:nvSpPr>
        <p:spPr>
          <a:xfrm>
            <a:off x="457199" y="181332"/>
            <a:ext cx="8229600" cy="830997"/>
          </a:xfrm>
        </p:spPr>
        <p:txBody>
          <a:bodyPr/>
          <a:lstStyle/>
          <a:p>
            <a:r>
              <a:rPr lang="en-US"/>
              <a:t>Policy Toolkit for Self-Advocates </a:t>
            </a:r>
          </a:p>
        </p:txBody>
      </p:sp>
      <p:pic>
        <p:nvPicPr>
          <p:cNvPr id="7" name="Content Placeholder 6">
            <a:extLst>
              <a:ext uri="{FF2B5EF4-FFF2-40B4-BE49-F238E27FC236}">
                <a16:creationId xmlns:a16="http://schemas.microsoft.com/office/drawing/2014/main" id="{9674DF8D-B15C-A9B5-C50C-9B6B74C3DFBA}"/>
              </a:ext>
            </a:extLst>
          </p:cNvPr>
          <p:cNvPicPr>
            <a:picLocks noGrp="1" noChangeAspect="1"/>
          </p:cNvPicPr>
          <p:nvPr>
            <p:ph idx="1"/>
          </p:nvPr>
        </p:nvPicPr>
        <p:blipFill>
          <a:blip r:embed="rId3"/>
          <a:srcRect l="32977" t="16916" r="33637" b="5947"/>
          <a:stretch>
            <a:fillRect/>
          </a:stretch>
        </p:blipFill>
        <p:spPr>
          <a:xfrm>
            <a:off x="3229326" y="1186447"/>
            <a:ext cx="2834640" cy="4093220"/>
          </a:xfrm>
          <a:ln>
            <a:solidFill>
              <a:schemeClr val="accent1">
                <a:lumMod val="75000"/>
              </a:schemeClr>
            </a:solidFill>
          </a:ln>
        </p:spPr>
      </p:pic>
      <p:pic>
        <p:nvPicPr>
          <p:cNvPr id="3" name="Picture 2">
            <a:extLst>
              <a:ext uri="{FF2B5EF4-FFF2-40B4-BE49-F238E27FC236}">
                <a16:creationId xmlns:a16="http://schemas.microsoft.com/office/drawing/2014/main" id="{BE4AB887-9D6C-68BF-1484-774FCC0201BF}"/>
              </a:ext>
            </a:extLst>
          </p:cNvPr>
          <p:cNvPicPr>
            <a:picLocks noChangeAspect="1"/>
          </p:cNvPicPr>
          <p:nvPr/>
        </p:nvPicPr>
        <p:blipFill>
          <a:blip r:embed="rId4"/>
          <a:srcRect l="33878" t="14805" r="33572" b="6000"/>
          <a:stretch>
            <a:fillRect/>
          </a:stretch>
        </p:blipFill>
        <p:spPr>
          <a:xfrm>
            <a:off x="274319" y="1135147"/>
            <a:ext cx="2743200" cy="4171263"/>
          </a:xfrm>
          <a:prstGeom prst="rect">
            <a:avLst/>
          </a:prstGeom>
          <a:ln>
            <a:solidFill>
              <a:schemeClr val="accent1">
                <a:lumMod val="75000"/>
              </a:schemeClr>
            </a:solidFill>
          </a:ln>
        </p:spPr>
      </p:pic>
      <p:pic>
        <p:nvPicPr>
          <p:cNvPr id="9" name="Picture 8">
            <a:extLst>
              <a:ext uri="{FF2B5EF4-FFF2-40B4-BE49-F238E27FC236}">
                <a16:creationId xmlns:a16="http://schemas.microsoft.com/office/drawing/2014/main" id="{8806713D-FC9E-4A9E-4CDB-36FD9E914BB8}"/>
              </a:ext>
            </a:extLst>
          </p:cNvPr>
          <p:cNvPicPr>
            <a:picLocks noChangeAspect="1"/>
          </p:cNvPicPr>
          <p:nvPr/>
        </p:nvPicPr>
        <p:blipFill>
          <a:blip r:embed="rId5"/>
          <a:srcRect l="33878" t="13572" r="33572" b="5510"/>
          <a:stretch>
            <a:fillRect/>
          </a:stretch>
        </p:blipFill>
        <p:spPr>
          <a:xfrm>
            <a:off x="6288836" y="1186447"/>
            <a:ext cx="2651760" cy="4119963"/>
          </a:xfrm>
          <a:prstGeom prst="rect">
            <a:avLst/>
          </a:prstGeom>
          <a:ln>
            <a:solidFill>
              <a:schemeClr val="accent1">
                <a:lumMod val="75000"/>
              </a:schemeClr>
            </a:solidFill>
          </a:ln>
        </p:spPr>
      </p:pic>
      <p:sp>
        <p:nvSpPr>
          <p:cNvPr id="10" name="TextBox 9">
            <a:extLst>
              <a:ext uri="{FF2B5EF4-FFF2-40B4-BE49-F238E27FC236}">
                <a16:creationId xmlns:a16="http://schemas.microsoft.com/office/drawing/2014/main" id="{932FC504-3420-3BD7-6848-DE02C055D5BA}"/>
              </a:ext>
            </a:extLst>
          </p:cNvPr>
          <p:cNvSpPr txBox="1"/>
          <p:nvPr/>
        </p:nvSpPr>
        <p:spPr>
          <a:xfrm>
            <a:off x="143694" y="5480528"/>
            <a:ext cx="6145142" cy="461665"/>
          </a:xfrm>
          <a:prstGeom prst="rect">
            <a:avLst/>
          </a:prstGeom>
          <a:noFill/>
        </p:spPr>
        <p:txBody>
          <a:bodyPr wrap="square" rtlCol="0">
            <a:spAutoFit/>
          </a:bodyPr>
          <a:lstStyle/>
          <a:p>
            <a:r>
              <a:rPr lang="en-US" sz="2400">
                <a:hlinkClick r:id="rId6"/>
              </a:rPr>
              <a:t>NDSC Policy Advocacy Toolkit for Self-Advocates </a:t>
            </a:r>
            <a:endParaRPr lang="en-US" sz="2400"/>
          </a:p>
        </p:txBody>
      </p:sp>
    </p:spTree>
    <p:extLst>
      <p:ext uri="{BB962C8B-B14F-4D97-AF65-F5344CB8AC3E}">
        <p14:creationId xmlns:p14="http://schemas.microsoft.com/office/powerpoint/2010/main" val="88608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pes of Patient Advocacy | PainScale">
            <a:extLst>
              <a:ext uri="{FF2B5EF4-FFF2-40B4-BE49-F238E27FC236}">
                <a16:creationId xmlns:a16="http://schemas.microsoft.com/office/drawing/2014/main" id="{72150C5E-CD4E-4D98-5F06-EB386B1B317B}"/>
              </a:ext>
            </a:extLst>
          </p:cNvPr>
          <p:cNvPicPr>
            <a:picLocks noChangeAspect="1"/>
          </p:cNvPicPr>
          <p:nvPr/>
        </p:nvPicPr>
        <p:blipFill>
          <a:blip r:embed="rId3"/>
          <a:srcRect t="33733" b="5473"/>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9548F4D-3E21-600E-B161-D62004E343F4}"/>
              </a:ext>
            </a:extLst>
          </p:cNvPr>
          <p:cNvSpPr>
            <a:spLocks noGrp="1"/>
          </p:cNvSpPr>
          <p:nvPr>
            <p:ph idx="1"/>
          </p:nvPr>
        </p:nvSpPr>
        <p:spPr>
          <a:xfrm>
            <a:off x="646977" y="3720804"/>
            <a:ext cx="8135069" cy="2484733"/>
          </a:xfrm>
        </p:spPr>
        <p:txBody>
          <a:bodyPr anchor="ctr">
            <a:normAutofit/>
          </a:bodyPr>
          <a:lstStyle/>
          <a:p>
            <a:pPr marL="0" indent="0">
              <a:spcBef>
                <a:spcPct val="20000"/>
              </a:spcBef>
              <a:buNone/>
            </a:pPr>
            <a:r>
              <a:rPr lang="en-US" sz="1800">
                <a:latin typeface="Calibri"/>
                <a:ea typeface="Calibri"/>
                <a:cs typeface="Calibri"/>
              </a:rPr>
              <a:t>When we advocate, we show that people with different abilities have good lives and make the world a better place.  </a:t>
            </a:r>
          </a:p>
          <a:p>
            <a:endParaRPr lang="en-US" sz="1800">
              <a:latin typeface="Calibri" panose="020F0502020204030204" pitchFamily="34" charset="0"/>
              <a:ea typeface="Calibri"/>
              <a:cs typeface="Calibri" panose="020F0502020204030204" pitchFamily="34" charset="0"/>
            </a:endParaRPr>
          </a:p>
          <a:p>
            <a:pPr marL="0" indent="0">
              <a:buNone/>
            </a:pPr>
            <a:r>
              <a:rPr lang="en-US" sz="1800">
                <a:latin typeface="Calibri"/>
                <a:ea typeface="Calibri"/>
                <a:cs typeface="Calibri"/>
              </a:rPr>
              <a:t>Remember, every person’s advocacy will be different, but all of us can make a difference.  </a:t>
            </a:r>
          </a:p>
          <a:p>
            <a:endParaRPr lang="en-US" sz="1600"/>
          </a:p>
        </p:txBody>
      </p:sp>
      <p:sp>
        <p:nvSpPr>
          <p:cNvPr id="12" name="TextBox 11">
            <a:extLst>
              <a:ext uri="{FF2B5EF4-FFF2-40B4-BE49-F238E27FC236}">
                <a16:creationId xmlns:a16="http://schemas.microsoft.com/office/drawing/2014/main" id="{ADE09186-EE25-6027-AEAC-55A5076DCBB4}"/>
              </a:ext>
            </a:extLst>
          </p:cNvPr>
          <p:cNvSpPr txBox="1"/>
          <p:nvPr/>
        </p:nvSpPr>
        <p:spPr>
          <a:xfrm>
            <a:off x="4629150" y="2057401"/>
            <a:ext cx="3028950" cy="3394473"/>
          </a:xfrm>
          <a:prstGeom prst="rect">
            <a:avLst/>
          </a:prstGeom>
        </p:spPr>
        <p:txBody>
          <a:bodyPr vert="horz" lIns="68580" tIns="34290" rIns="68580" bIns="34290" rtlCol="0">
            <a:normAutofit/>
          </a:bodyPr>
          <a:lstStyle/>
          <a:p>
            <a:pPr marL="257175" indent="-257175">
              <a:spcBef>
                <a:spcPct val="20000"/>
              </a:spcBef>
              <a:buFont typeface="Arial"/>
              <a:buChar char="•"/>
            </a:pPr>
            <a:endParaRPr lang="en-US" sz="2100"/>
          </a:p>
        </p:txBody>
      </p:sp>
    </p:spTree>
    <p:extLst>
      <p:ext uri="{BB962C8B-B14F-4D97-AF65-F5344CB8AC3E}">
        <p14:creationId xmlns:p14="http://schemas.microsoft.com/office/powerpoint/2010/main" val="3978302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A55A3C-78E1-CF8D-CAF0-FD193CCAAC0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55A760-7EA0-AA37-FE27-C17F0D2BBC42}"/>
              </a:ext>
            </a:extLst>
          </p:cNvPr>
          <p:cNvSpPr>
            <a:spLocks noGrp="1"/>
          </p:cNvSpPr>
          <p:nvPr>
            <p:ph type="title"/>
          </p:nvPr>
        </p:nvSpPr>
        <p:spPr>
          <a:xfrm>
            <a:off x="473202" y="639520"/>
            <a:ext cx="2571750" cy="1719072"/>
          </a:xfrm>
        </p:spPr>
        <p:txBody>
          <a:bodyPr anchor="b">
            <a:normAutofit/>
          </a:bodyPr>
          <a:lstStyle/>
          <a:p>
            <a:r>
              <a:rPr lang="en-US" sz="4000" b="1" dirty="0">
                <a:latin typeface="Calibri"/>
                <a:ea typeface="Calibri"/>
                <a:cs typeface="Calibri"/>
              </a:rPr>
              <a:t>WE CAN DO THIS!!!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4E3B89-1B9E-EB56-26F3-9A0384B43695}"/>
              </a:ext>
            </a:extLst>
          </p:cNvPr>
          <p:cNvSpPr>
            <a:spLocks noGrp="1"/>
          </p:cNvSpPr>
          <p:nvPr>
            <p:ph idx="1"/>
          </p:nvPr>
        </p:nvSpPr>
        <p:spPr>
          <a:xfrm>
            <a:off x="473202" y="2807208"/>
            <a:ext cx="2571750" cy="3410712"/>
          </a:xfrm>
        </p:spPr>
        <p:txBody>
          <a:bodyPr anchor="t">
            <a:normAutofit/>
          </a:bodyPr>
          <a:lstStyle/>
          <a:p>
            <a:r>
              <a:rPr lang="en-US" sz="1600" dirty="0">
                <a:latin typeface="Calibri"/>
                <a:ea typeface="Calibri"/>
                <a:cs typeface="Calibri"/>
              </a:rPr>
              <a:t>Do a little or a lot – but do something!</a:t>
            </a:r>
          </a:p>
          <a:p>
            <a:r>
              <a:rPr lang="en-US" sz="1600" dirty="0">
                <a:latin typeface="Calibri"/>
                <a:ea typeface="Calibri"/>
                <a:cs typeface="Calibri"/>
              </a:rPr>
              <a:t>Advocacy is a marathon not a sprint</a:t>
            </a:r>
          </a:p>
          <a:p>
            <a:r>
              <a:rPr lang="en-US" sz="1600" dirty="0">
                <a:latin typeface="Calibri"/>
                <a:ea typeface="Calibri"/>
                <a:cs typeface="Calibri"/>
              </a:rPr>
              <a:t>Our voices matter</a:t>
            </a:r>
          </a:p>
          <a:p>
            <a:r>
              <a:rPr lang="en-US" sz="1600" dirty="0">
                <a:latin typeface="Calibri"/>
                <a:ea typeface="Calibri"/>
                <a:cs typeface="Calibri"/>
              </a:rPr>
              <a:t>We are all in this together</a:t>
            </a:r>
          </a:p>
          <a:p>
            <a:r>
              <a:rPr lang="en-US" sz="1600" dirty="0">
                <a:latin typeface="Calibri"/>
                <a:ea typeface="Calibri"/>
                <a:cs typeface="Calibri"/>
              </a:rPr>
              <a:t>We are problem-solvers</a:t>
            </a:r>
          </a:p>
          <a:p>
            <a:r>
              <a:rPr lang="en-US" sz="1600" dirty="0">
                <a:latin typeface="Calibri"/>
                <a:ea typeface="Calibri"/>
                <a:cs typeface="Calibri"/>
              </a:rPr>
              <a:t>We are resilient</a:t>
            </a:r>
          </a:p>
          <a:p>
            <a:r>
              <a:rPr lang="en-US" sz="1600" dirty="0">
                <a:latin typeface="Calibri"/>
                <a:ea typeface="Calibri"/>
                <a:cs typeface="Calibri"/>
              </a:rPr>
              <a:t>We are powerful! </a:t>
            </a:r>
          </a:p>
          <a:p>
            <a:endParaRPr lang="en-US" sz="1600" dirty="0"/>
          </a:p>
          <a:p>
            <a:endParaRPr lang="en-US" sz="1600" dirty="0"/>
          </a:p>
        </p:txBody>
      </p:sp>
      <p:pic>
        <p:nvPicPr>
          <p:cNvPr id="5" name="Picture 4" descr="A group of people standing behind a podium&#10;&#10;AI-generated content may be incorrect.">
            <a:extLst>
              <a:ext uri="{FF2B5EF4-FFF2-40B4-BE49-F238E27FC236}">
                <a16:creationId xmlns:a16="http://schemas.microsoft.com/office/drawing/2014/main" id="{B9BD3881-0424-3558-9F91-35781E5F1FA0}"/>
              </a:ext>
            </a:extLst>
          </p:cNvPr>
          <p:cNvPicPr>
            <a:picLocks noChangeAspect="1"/>
          </p:cNvPicPr>
          <p:nvPr/>
        </p:nvPicPr>
        <p:blipFill>
          <a:blip r:embed="rId3"/>
          <a:stretch>
            <a:fillRect/>
          </a:stretch>
        </p:blipFill>
        <p:spPr>
          <a:xfrm>
            <a:off x="3490722" y="1215495"/>
            <a:ext cx="5177790" cy="4427010"/>
          </a:xfrm>
          <a:prstGeom prst="rect">
            <a:avLst/>
          </a:prstGeom>
        </p:spPr>
      </p:pic>
    </p:spTree>
    <p:extLst>
      <p:ext uri="{BB962C8B-B14F-4D97-AF65-F5344CB8AC3E}">
        <p14:creationId xmlns:p14="http://schemas.microsoft.com/office/powerpoint/2010/main" val="30544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D77CB-2213-65D4-5095-98860F96A683}"/>
              </a:ext>
            </a:extLst>
          </p:cNvPr>
          <p:cNvSpPr>
            <a:spLocks noGrp="1"/>
          </p:cNvSpPr>
          <p:nvPr>
            <p:ph type="title"/>
          </p:nvPr>
        </p:nvSpPr>
        <p:spPr>
          <a:xfrm>
            <a:off x="264756" y="215457"/>
            <a:ext cx="8179448" cy="1325563"/>
          </a:xfrm>
        </p:spPr>
        <p:txBody>
          <a:bodyPr/>
          <a:lstStyle/>
          <a:p>
            <a:pPr algn="ctr"/>
            <a:r>
              <a:rPr lang="en-US" b="1" dirty="0">
                <a:latin typeface="Calibri"/>
                <a:ea typeface="Calibri"/>
                <a:cs typeface="Poppins"/>
              </a:rPr>
              <a:t>Building Relationships – With Whom?</a:t>
            </a:r>
            <a:endParaRPr lang="en-US" dirty="0">
              <a:latin typeface="Calibri"/>
              <a:ea typeface="Calibri"/>
              <a:cs typeface="Calibri"/>
            </a:endParaRPr>
          </a:p>
        </p:txBody>
      </p:sp>
      <p:sp>
        <p:nvSpPr>
          <p:cNvPr id="3" name="Content Placeholder 2">
            <a:extLst>
              <a:ext uri="{FF2B5EF4-FFF2-40B4-BE49-F238E27FC236}">
                <a16:creationId xmlns:a16="http://schemas.microsoft.com/office/drawing/2014/main" id="{5D86F51F-1B38-BB13-6DA6-B50C705C3FBE}"/>
              </a:ext>
            </a:extLst>
          </p:cNvPr>
          <p:cNvSpPr>
            <a:spLocks noGrp="1"/>
          </p:cNvSpPr>
          <p:nvPr>
            <p:ph idx="1"/>
          </p:nvPr>
        </p:nvSpPr>
        <p:spPr>
          <a:xfrm>
            <a:off x="566031" y="1380931"/>
            <a:ext cx="7878173" cy="4552381"/>
          </a:xfrm>
        </p:spPr>
        <p:txBody>
          <a:bodyPr vert="horz" lIns="68580" tIns="34290" rIns="68580" bIns="34290" rtlCol="0" anchor="t">
            <a:noAutofit/>
          </a:bodyPr>
          <a:lstStyle/>
          <a:p>
            <a:pPr>
              <a:lnSpc>
                <a:spcPct val="120000"/>
              </a:lnSpc>
            </a:pPr>
            <a:r>
              <a:rPr lang="en-US" sz="1800" dirty="0">
                <a:latin typeface="Calibri" panose="020F0502020204030204" pitchFamily="34" charset="0"/>
                <a:ea typeface="Calibri" panose="020F0502020204030204" pitchFamily="34" charset="0"/>
                <a:cs typeface="Calibri" panose="020F0502020204030204" pitchFamily="34" charset="0"/>
              </a:rPr>
              <a:t>Federal level: U.S. Representative and 2 U.S. Senators</a:t>
            </a:r>
          </a:p>
          <a:p>
            <a:pPr>
              <a:lnSpc>
                <a:spcPct val="120000"/>
              </a:lnSpc>
            </a:pPr>
            <a:r>
              <a:rPr lang="en-US" sz="1800" dirty="0">
                <a:latin typeface="Calibri" panose="020F0502020204030204" pitchFamily="34" charset="0"/>
                <a:ea typeface="Calibri" panose="020F0502020204030204" pitchFamily="34" charset="0"/>
                <a:cs typeface="Calibri" panose="020F0502020204030204" pitchFamily="34" charset="0"/>
              </a:rPr>
              <a:t>In your state: State Representative or Delegate and State Senator</a:t>
            </a:r>
          </a:p>
          <a:p>
            <a:pPr>
              <a:lnSpc>
                <a:spcPct val="120000"/>
              </a:lnSpc>
            </a:pPr>
            <a:r>
              <a:rPr lang="en-US" sz="1800" dirty="0">
                <a:latin typeface="Calibri" panose="020F0502020204030204" pitchFamily="34" charset="0"/>
                <a:ea typeface="Calibri" panose="020F0502020204030204" pitchFamily="34" charset="0"/>
                <a:cs typeface="Calibri" panose="020F0502020204030204" pitchFamily="34" charset="0"/>
              </a:rPr>
              <a:t>Local: School Board Members, City Council, Mayor</a:t>
            </a: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Note: State level becoming even more important as federal gov’t makes cuts and pushes responsibilities to the states</a:t>
            </a:r>
          </a:p>
          <a:p>
            <a:r>
              <a:rPr lang="en-US" sz="1800" dirty="0">
                <a:latin typeface="Calibri" panose="020F0502020204030204" pitchFamily="34" charset="0"/>
                <a:ea typeface="Calibri" panose="020F0502020204030204" pitchFamily="34" charset="0"/>
                <a:cs typeface="Calibri" panose="020F0502020204030204" pitchFamily="34" charset="0"/>
              </a:rPr>
              <a:t>AT ALL LEVELS: </a:t>
            </a:r>
            <a:r>
              <a:rPr lang="en-US" sz="1800" b="1" dirty="0">
                <a:latin typeface="Calibri" panose="020F0502020204030204" pitchFamily="34" charset="0"/>
                <a:ea typeface="Calibri" panose="020F0502020204030204" pitchFamily="34" charset="0"/>
                <a:cs typeface="Calibri" panose="020F0502020204030204" pitchFamily="34" charset="0"/>
              </a:rPr>
              <a:t>STAFF MEMBERS ARE VERY IMPORTANT</a:t>
            </a:r>
            <a:r>
              <a:rPr lang="en-US" sz="1800" dirty="0">
                <a:latin typeface="Calibri" panose="020F0502020204030204" pitchFamily="34" charset="0"/>
                <a:ea typeface="Calibri" panose="020F0502020204030204" pitchFamily="34" charset="0"/>
                <a:cs typeface="Calibri" panose="020F0502020204030204" pitchFamily="34" charset="0"/>
              </a:rPr>
              <a:t>!!</a:t>
            </a:r>
          </a:p>
          <a:p>
            <a:pPr marL="0" indent="0">
              <a:buNone/>
            </a:pPr>
            <a:r>
              <a:rPr lang="en-US" sz="1800" b="1" dirty="0">
                <a:latin typeface="Calibri" panose="020F0502020204030204" pitchFamily="34" charset="0"/>
                <a:ea typeface="Calibri" panose="020F0502020204030204" pitchFamily="34" charset="0"/>
                <a:cs typeface="Calibri" panose="020F0502020204030204" pitchFamily="34" charset="0"/>
              </a:rPr>
              <a:t>Find them: </a:t>
            </a:r>
          </a:p>
          <a:p>
            <a:pPr marL="0" indent="0">
              <a:buNone/>
            </a:pPr>
            <a:r>
              <a:rPr lang="en-US" sz="1800" i="1" dirty="0">
                <a:latin typeface="Calibri" panose="020F0502020204030204" pitchFamily="34" charset="0"/>
                <a:ea typeface="Calibri" panose="020F0502020204030204" pitchFamily="34" charset="0"/>
                <a:cs typeface="Calibri" panose="020F0502020204030204" pitchFamily="34" charset="0"/>
              </a:rPr>
              <a:t>Find your federal, state and local elected officials at </a:t>
            </a:r>
            <a:r>
              <a:rPr lang="en-US" sz="1800" i="1" dirty="0">
                <a:latin typeface="Calibri" panose="020F0502020204030204" pitchFamily="34" charset="0"/>
                <a:ea typeface="Calibri" panose="020F0502020204030204" pitchFamily="34" charset="0"/>
                <a:cs typeface="Calibri" panose="020F0502020204030204" pitchFamily="34" charset="0"/>
                <a:hlinkClick r:id="rId3"/>
              </a:rPr>
              <a:t>https://www.usa.gov/elected-officials</a:t>
            </a:r>
            <a:endParaRPr lang="en-US" sz="1800"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i="1" dirty="0">
              <a:latin typeface="Calibri" panose="020F0502020204030204" pitchFamily="34" charset="0"/>
              <a:ea typeface="Calibri" panose="020F0502020204030204" pitchFamily="34" charset="0"/>
              <a:cs typeface="Calibri" panose="020F0502020204030204" pitchFamily="34" charset="0"/>
            </a:endParaRPr>
          </a:p>
          <a:p>
            <a:pPr marL="0" indent="0">
              <a:buClr>
                <a:schemeClr val="tx1"/>
              </a:buClr>
              <a:buNone/>
            </a:pPr>
            <a:r>
              <a:rPr lang="en-US" sz="1800" b="1" dirty="0">
                <a:latin typeface="Calibri" panose="020F0502020204030204" pitchFamily="34" charset="0"/>
                <a:ea typeface="Calibri" panose="020F0502020204030204" pitchFamily="34" charset="0"/>
                <a:cs typeface="Calibri" panose="020F0502020204030204" pitchFamily="34" charset="0"/>
              </a:rPr>
              <a:t>Get to Know Them</a:t>
            </a:r>
          </a:p>
          <a:p>
            <a:pPr>
              <a:buClr>
                <a:schemeClr val="tx1"/>
              </a:buClr>
              <a:buSzPct val="99000"/>
            </a:pPr>
            <a:r>
              <a:rPr lang="en-US" sz="1800" dirty="0">
                <a:latin typeface="Calibri" panose="020F0502020204030204" pitchFamily="34" charset="0"/>
                <a:ea typeface="Calibri" panose="020F0502020204030204" pitchFamily="34" charset="0"/>
                <a:cs typeface="Calibri" panose="020F0502020204030204" pitchFamily="34" charset="0"/>
              </a:rPr>
              <a:t>Google elected officials and sometimes staffers to learn about them and look for common ground.</a:t>
            </a:r>
          </a:p>
          <a:p>
            <a:pPr>
              <a:buClr>
                <a:schemeClr val="tx1"/>
              </a:buClr>
              <a:buSzPct val="99000"/>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i="1" dirty="0">
              <a:latin typeface="Calibri" panose="020F0502020204030204" pitchFamily="34" charset="0"/>
              <a:ea typeface="Calibri" panose="020F0502020204030204" pitchFamily="34" charset="0"/>
              <a:cs typeface="Calibri" panose="020F0502020204030204" pitchFamily="34" charset="0"/>
            </a:endParaRPr>
          </a:p>
        </p:txBody>
      </p:sp>
      <p:sp>
        <p:nvSpPr>
          <p:cNvPr id="4" name="Freeform 2">
            <a:extLst>
              <a:ext uri="{FF2B5EF4-FFF2-40B4-BE49-F238E27FC236}">
                <a16:creationId xmlns:a16="http://schemas.microsoft.com/office/drawing/2014/main" id="{C3DC7979-F8BA-956A-F079-8BB42228B034}"/>
              </a:ext>
            </a:extLst>
          </p:cNvPr>
          <p:cNvSpPr/>
          <p:nvPr/>
        </p:nvSpPr>
        <p:spPr>
          <a:xfrm>
            <a:off x="6650521" y="6007958"/>
            <a:ext cx="2310140" cy="709046"/>
          </a:xfrm>
          <a:custGeom>
            <a:avLst/>
            <a:gdLst/>
            <a:ahLst/>
            <a:cxnLst/>
            <a:rect l="l" t="t" r="r" b="b"/>
            <a:pathLst>
              <a:path w="3285533" h="1008421">
                <a:moveTo>
                  <a:pt x="0" y="0"/>
                </a:moveTo>
                <a:lnTo>
                  <a:pt x="3285533" y="0"/>
                </a:lnTo>
                <a:lnTo>
                  <a:pt x="3285533" y="1008421"/>
                </a:lnTo>
                <a:lnTo>
                  <a:pt x="0" y="1008421"/>
                </a:lnTo>
                <a:lnTo>
                  <a:pt x="0" y="0"/>
                </a:lnTo>
                <a:close/>
              </a:path>
            </a:pathLst>
          </a:custGeom>
          <a:blipFill>
            <a:blip r:embed="rId4"/>
            <a:stretch>
              <a:fillRect l="-7438" t="-21935" r="-7010" b="-15925"/>
            </a:stretch>
          </a:blipFill>
        </p:spPr>
        <p:txBody>
          <a:bodyPr/>
          <a:lstStyle/>
          <a:p>
            <a:endParaRPr lang="en-US" sz="1266"/>
          </a:p>
        </p:txBody>
      </p:sp>
    </p:spTree>
    <p:extLst>
      <p:ext uri="{BB962C8B-B14F-4D97-AF65-F5344CB8AC3E}">
        <p14:creationId xmlns:p14="http://schemas.microsoft.com/office/powerpoint/2010/main" val="174759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3BFF-E442-7AE0-1649-950D32B4B1A1}"/>
              </a:ext>
            </a:extLst>
          </p:cNvPr>
          <p:cNvSpPr>
            <a:spLocks noGrp="1"/>
          </p:cNvSpPr>
          <p:nvPr>
            <p:ph type="title"/>
          </p:nvPr>
        </p:nvSpPr>
        <p:spPr>
          <a:xfrm>
            <a:off x="360759" y="3752849"/>
            <a:ext cx="2468166" cy="2452687"/>
          </a:xfrm>
        </p:spPr>
        <p:txBody>
          <a:bodyPr anchor="ctr">
            <a:normAutofit/>
          </a:bodyPr>
          <a:lstStyle/>
          <a:p>
            <a:r>
              <a:rPr lang="en-US" sz="3100" b="1" dirty="0">
                <a:latin typeface="Calibri"/>
                <a:ea typeface="Calibri"/>
                <a:cs typeface="Calibri"/>
              </a:rPr>
              <a:t>Building Relationships – Why?</a:t>
            </a:r>
          </a:p>
        </p:txBody>
      </p:sp>
      <p:pic>
        <p:nvPicPr>
          <p:cNvPr id="6" name="Picture 5" descr="A group of people posing for a photo&#10;&#10;AI-generated content may be incorrect.">
            <a:extLst>
              <a:ext uri="{FF2B5EF4-FFF2-40B4-BE49-F238E27FC236}">
                <a16:creationId xmlns:a16="http://schemas.microsoft.com/office/drawing/2014/main" id="{D8AFCB0B-9FAE-E5F4-0AE0-760F71D9CCAC}"/>
              </a:ext>
            </a:extLst>
          </p:cNvPr>
          <p:cNvPicPr>
            <a:picLocks noChangeAspect="1"/>
          </p:cNvPicPr>
          <p:nvPr/>
        </p:nvPicPr>
        <p:blipFill>
          <a:blip r:embed="rId3"/>
          <a:srcRect t="5563" b="17142"/>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BF0B081-E904-D78B-8149-49DFBE8CAC43}"/>
              </a:ext>
            </a:extLst>
          </p:cNvPr>
          <p:cNvSpPr>
            <a:spLocks noGrp="1"/>
          </p:cNvSpPr>
          <p:nvPr>
            <p:ph idx="1"/>
          </p:nvPr>
        </p:nvSpPr>
        <p:spPr>
          <a:xfrm>
            <a:off x="3167986" y="3752850"/>
            <a:ext cx="5614060" cy="2452688"/>
          </a:xfrm>
        </p:spPr>
        <p:txBody>
          <a:bodyPr vert="horz" lIns="68580" tIns="34290" rIns="68580" bIns="34290" rtlCol="0" anchor="ctr">
            <a:normAutofit fontScale="92500" lnSpcReduction="20000"/>
          </a:bodyPr>
          <a:lstStyle/>
          <a:p>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You are the constituent.</a:t>
            </a:r>
          </a:p>
          <a:p>
            <a:r>
              <a:rPr lang="en-US" sz="1800" dirty="0">
                <a:latin typeface="Calibri" panose="020F0502020204030204" pitchFamily="34" charset="0"/>
                <a:ea typeface="Calibri" panose="020F0502020204030204" pitchFamily="34" charset="0"/>
                <a:cs typeface="Calibri" panose="020F0502020204030204" pitchFamily="34" charset="0"/>
              </a:rPr>
              <a:t>Your legislators work for YOU.</a:t>
            </a:r>
          </a:p>
          <a:p>
            <a:r>
              <a:rPr lang="en-US" sz="1800" dirty="0">
                <a:latin typeface="Calibri" panose="020F0502020204030204" pitchFamily="34" charset="0"/>
                <a:ea typeface="Calibri" panose="020F0502020204030204" pitchFamily="34" charset="0"/>
                <a:cs typeface="Calibri" panose="020F0502020204030204" pitchFamily="34" charset="0"/>
              </a:rPr>
              <a:t>They are real people with good intentions.</a:t>
            </a:r>
          </a:p>
          <a:p>
            <a:r>
              <a:rPr lang="en-US" sz="1800" dirty="0">
                <a:latin typeface="Calibri" panose="020F0502020204030204" pitchFamily="34" charset="0"/>
                <a:ea typeface="Calibri" panose="020F0502020204030204" pitchFamily="34" charset="0"/>
                <a:cs typeface="Calibri" panose="020F0502020204030204" pitchFamily="34" charset="0"/>
              </a:rPr>
              <a:t>They want to put faces to issues and get to know you  - it is their job!</a:t>
            </a:r>
          </a:p>
          <a:p>
            <a:r>
              <a:rPr lang="en-US" sz="1800" dirty="0">
                <a:latin typeface="Calibri" panose="020F0502020204030204" pitchFamily="34" charset="0"/>
                <a:ea typeface="Calibri" panose="020F0502020204030204" pitchFamily="34" charset="0"/>
                <a:cs typeface="Calibri" panose="020F0502020204030204" pitchFamily="34" charset="0"/>
              </a:rPr>
              <a:t>They often turn to their well-informed constituents for advice and guidance.</a:t>
            </a:r>
          </a:p>
          <a:p>
            <a:endParaRPr lang="en-US" sz="1600" dirty="0">
              <a:ea typeface="Calibri"/>
              <a:cs typeface="Calibri"/>
            </a:endParaRPr>
          </a:p>
          <a:p>
            <a:endParaRPr lang="en-US" sz="1600" dirty="0"/>
          </a:p>
        </p:txBody>
      </p:sp>
    </p:spTree>
    <p:extLst>
      <p:ext uri="{BB962C8B-B14F-4D97-AF65-F5344CB8AC3E}">
        <p14:creationId xmlns:p14="http://schemas.microsoft.com/office/powerpoint/2010/main" val="427548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E3274-D62D-7584-A985-EC150AB865C7}"/>
              </a:ext>
            </a:extLst>
          </p:cNvPr>
          <p:cNvSpPr>
            <a:spLocks noGrp="1"/>
          </p:cNvSpPr>
          <p:nvPr>
            <p:ph type="title"/>
          </p:nvPr>
        </p:nvSpPr>
        <p:spPr>
          <a:xfrm>
            <a:off x="595246" y="386930"/>
            <a:ext cx="7549592" cy="1298448"/>
          </a:xfrm>
        </p:spPr>
        <p:txBody>
          <a:bodyPr anchor="b">
            <a:normAutofit/>
          </a:bodyPr>
          <a:lstStyle/>
          <a:p>
            <a:r>
              <a:rPr lang="en-US" sz="4200" b="1" dirty="0">
                <a:latin typeface="Calibri"/>
                <a:ea typeface="Calibri"/>
                <a:cs typeface="Poppins"/>
              </a:rPr>
              <a:t>Building Relationships – When?</a:t>
            </a:r>
            <a:endParaRPr lang="en-US" sz="4200" b="1" dirty="0">
              <a:latin typeface="Calibri"/>
              <a:ea typeface="Calibri"/>
            </a:endParaRPr>
          </a:p>
        </p:txBody>
      </p:sp>
      <p:sp>
        <p:nvSpPr>
          <p:cNvPr id="69" name="Rectangle 6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1E2C15-4FEC-53BE-7343-355521833B00}"/>
              </a:ext>
            </a:extLst>
          </p:cNvPr>
          <p:cNvSpPr>
            <a:spLocks noGrp="1"/>
          </p:cNvSpPr>
          <p:nvPr>
            <p:ph idx="1"/>
          </p:nvPr>
        </p:nvSpPr>
        <p:spPr>
          <a:xfrm>
            <a:off x="595245" y="2599509"/>
            <a:ext cx="3398174" cy="3639450"/>
          </a:xfrm>
        </p:spPr>
        <p:txBody>
          <a:bodyPr vert="horz" lIns="68580" tIns="34290" rIns="68580" bIns="34290" rtlCol="0" anchor="ctr">
            <a:normAutofit/>
          </a:bodyPr>
          <a:lstStyle/>
          <a:p>
            <a:r>
              <a:rPr lang="en-US" sz="1700" dirty="0">
                <a:latin typeface="Calibri"/>
                <a:ea typeface="Calibri"/>
                <a:cs typeface="Poppins"/>
              </a:rPr>
              <a:t>NOW, and year-round</a:t>
            </a:r>
          </a:p>
          <a:p>
            <a:r>
              <a:rPr lang="en-US" sz="1700" dirty="0">
                <a:latin typeface="Calibri"/>
                <a:ea typeface="Calibri"/>
                <a:cs typeface="Poppins"/>
              </a:rPr>
              <a:t>Don't wait until you have a problem.</a:t>
            </a:r>
          </a:p>
          <a:p>
            <a:pPr lvl="1">
              <a:buFont typeface="Courier New" panose="020B0604020202020204" pitchFamily="34" charset="0"/>
              <a:buChar char="o"/>
            </a:pPr>
            <a:r>
              <a:rPr lang="en-US" sz="1700" dirty="0">
                <a:latin typeface="Calibri"/>
                <a:ea typeface="Calibri"/>
                <a:cs typeface="Calibri"/>
              </a:rPr>
              <a:t>Educate elected officials and other decision maker year round.</a:t>
            </a:r>
          </a:p>
          <a:p>
            <a:r>
              <a:rPr lang="en-US" sz="1700" dirty="0">
                <a:latin typeface="Calibri"/>
                <a:ea typeface="Calibri"/>
                <a:cs typeface="Poppins"/>
              </a:rPr>
              <a:t>Bring your child or a self-advocate  with you!</a:t>
            </a:r>
          </a:p>
          <a:p>
            <a:pPr lvl="1">
              <a:buFont typeface="Courier New" panose="020B0604020202020204" pitchFamily="34" charset="0"/>
              <a:buChar char="o"/>
            </a:pPr>
            <a:r>
              <a:rPr lang="en-US" sz="1700" dirty="0">
                <a:latin typeface="Calibri"/>
                <a:ea typeface="Calibri"/>
                <a:cs typeface="Poppins"/>
              </a:rPr>
              <a:t>They put a face to the story.</a:t>
            </a:r>
            <a:endParaRPr lang="en-US" sz="1700" dirty="0">
              <a:latin typeface="Calibri"/>
              <a:ea typeface="Calibri"/>
              <a:cs typeface="Calibri"/>
            </a:endParaRPr>
          </a:p>
          <a:p>
            <a:pPr lvl="1">
              <a:buFont typeface="Courier New" panose="020B0604020202020204" pitchFamily="34" charset="0"/>
              <a:buChar char="o"/>
            </a:pPr>
            <a:r>
              <a:rPr lang="en-US" sz="1700" dirty="0">
                <a:latin typeface="Calibri"/>
                <a:ea typeface="Calibri"/>
                <a:cs typeface="Poppins"/>
              </a:rPr>
              <a:t>It is never too early to start training them how to advocate!</a:t>
            </a:r>
          </a:p>
          <a:p>
            <a:endParaRPr lang="en-US" sz="1700" dirty="0">
              <a:latin typeface="Calibri"/>
              <a:ea typeface="Calibri"/>
              <a:cs typeface="Calibri"/>
            </a:endParaRPr>
          </a:p>
          <a:p>
            <a:endParaRPr lang="en-US" sz="1700" dirty="0"/>
          </a:p>
        </p:txBody>
      </p:sp>
      <p:pic>
        <p:nvPicPr>
          <p:cNvPr id="7" name="Picture 6" descr="NDSS Down Syndrome Advocacy Conference ...">
            <a:extLst>
              <a:ext uri="{FF2B5EF4-FFF2-40B4-BE49-F238E27FC236}">
                <a16:creationId xmlns:a16="http://schemas.microsoft.com/office/drawing/2014/main" id="{59F8EE6E-F944-4944-F247-AC20D6ACB5F3}"/>
              </a:ext>
            </a:extLst>
          </p:cNvPr>
          <p:cNvPicPr>
            <a:picLocks noChangeAspect="1"/>
          </p:cNvPicPr>
          <p:nvPr/>
        </p:nvPicPr>
        <p:blipFill>
          <a:blip r:embed="rId3"/>
          <a:srcRect l="22905" r="25096"/>
          <a:stretch>
            <a:fillRect/>
          </a:stretch>
        </p:blipFill>
        <p:spPr>
          <a:xfrm>
            <a:off x="4433649" y="2484257"/>
            <a:ext cx="3383280" cy="3253244"/>
          </a:xfrm>
          <a:prstGeom prst="rect">
            <a:avLst/>
          </a:prstGeom>
        </p:spPr>
      </p:pic>
      <p:sp>
        <p:nvSpPr>
          <p:cNvPr id="71" name="Rectangle 7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0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71E0-8083-4A17-B432-7DA3C5DF7911}"/>
              </a:ext>
            </a:extLst>
          </p:cNvPr>
          <p:cNvSpPr>
            <a:spLocks noGrp="1"/>
          </p:cNvSpPr>
          <p:nvPr>
            <p:ph type="title"/>
          </p:nvPr>
        </p:nvSpPr>
        <p:spPr>
          <a:xfrm>
            <a:off x="630936" y="410409"/>
            <a:ext cx="6172200" cy="857250"/>
          </a:xfrm>
        </p:spPr>
        <p:txBody>
          <a:bodyPr>
            <a:normAutofit/>
          </a:bodyPr>
          <a:lstStyle/>
          <a:p>
            <a:r>
              <a:rPr lang="en-US" b="1" dirty="0">
                <a:latin typeface="Calibri"/>
                <a:ea typeface="Calibri"/>
                <a:cs typeface="Calibri"/>
              </a:rPr>
              <a:t>Building Relationships – How?</a:t>
            </a:r>
          </a:p>
        </p:txBody>
      </p:sp>
      <p:sp>
        <p:nvSpPr>
          <p:cNvPr id="3" name="Content Placeholder 2">
            <a:extLst>
              <a:ext uri="{FF2B5EF4-FFF2-40B4-BE49-F238E27FC236}">
                <a16:creationId xmlns:a16="http://schemas.microsoft.com/office/drawing/2014/main" id="{2D5EDF7C-058A-199C-53FC-CDB7C01117B2}"/>
              </a:ext>
            </a:extLst>
          </p:cNvPr>
          <p:cNvSpPr>
            <a:spLocks noGrp="1"/>
          </p:cNvSpPr>
          <p:nvPr>
            <p:ph idx="1"/>
          </p:nvPr>
        </p:nvSpPr>
        <p:spPr>
          <a:xfrm>
            <a:off x="630936" y="1594230"/>
            <a:ext cx="8327484" cy="4550690"/>
          </a:xfrm>
        </p:spPr>
        <p:txBody>
          <a:bodyPr vert="horz" lIns="68580" tIns="34290" rIns="68580" bIns="34290" rtlCol="0" anchor="t">
            <a:noAutofit/>
          </a:bodyPr>
          <a:lstStyle/>
          <a:p>
            <a:pPr>
              <a:lnSpc>
                <a:spcPct val="100000"/>
              </a:lnSpc>
            </a:pPr>
            <a:r>
              <a:rPr lang="en-US" dirty="0">
                <a:latin typeface="Calibri"/>
                <a:ea typeface="Calibri"/>
                <a:cs typeface="Calibri"/>
              </a:rPr>
              <a:t>Request a meeting in their main or local office</a:t>
            </a:r>
            <a:endParaRPr lang="en-US">
              <a:latin typeface="Calibri"/>
              <a:ea typeface="Calibri"/>
              <a:cs typeface="Calibri"/>
            </a:endParaRPr>
          </a:p>
          <a:p>
            <a:pPr>
              <a:lnSpc>
                <a:spcPct val="100000"/>
              </a:lnSpc>
            </a:pPr>
            <a:r>
              <a:rPr lang="en-US" dirty="0">
                <a:latin typeface="Calibri"/>
                <a:ea typeface="Calibri"/>
                <a:cs typeface="Calibri"/>
              </a:rPr>
              <a:t>Meet them at community events (Town Halls, </a:t>
            </a:r>
            <a:r>
              <a:rPr lang="en-US" err="1">
                <a:latin typeface="Calibri"/>
                <a:ea typeface="Calibri"/>
                <a:cs typeface="Calibri"/>
              </a:rPr>
              <a:t>etc</a:t>
            </a:r>
            <a:r>
              <a:rPr lang="en-US" dirty="0">
                <a:latin typeface="Calibri"/>
                <a:ea typeface="Calibri"/>
                <a:cs typeface="Calibri"/>
              </a:rPr>
              <a:t>)</a:t>
            </a:r>
          </a:p>
          <a:p>
            <a:pPr>
              <a:lnSpc>
                <a:spcPct val="100000"/>
              </a:lnSpc>
            </a:pPr>
            <a:r>
              <a:rPr lang="en-US" dirty="0">
                <a:latin typeface="Calibri"/>
                <a:ea typeface="Calibri"/>
                <a:cs typeface="Calibri"/>
              </a:rPr>
              <a:t>Invite them to your group's events (e.g., awareness walks, holiday parties, summer picnics, any event) and show them around</a:t>
            </a:r>
          </a:p>
          <a:p>
            <a:pPr lvl="1">
              <a:lnSpc>
                <a:spcPct val="100000"/>
              </a:lnSpc>
            </a:pPr>
            <a:r>
              <a:rPr lang="en-US" dirty="0">
                <a:latin typeface="Calibri"/>
                <a:ea typeface="Calibri"/>
                <a:cs typeface="Calibri"/>
              </a:rPr>
              <a:t>Enlist a self-advocate to host them</a:t>
            </a:r>
            <a:endParaRPr lang="en-US">
              <a:latin typeface="Calibri"/>
              <a:ea typeface="Calibri"/>
              <a:cs typeface="Calibri"/>
            </a:endParaRPr>
          </a:p>
          <a:p>
            <a:pPr>
              <a:lnSpc>
                <a:spcPct val="100000"/>
              </a:lnSpc>
            </a:pPr>
            <a:r>
              <a:rPr lang="en-US" dirty="0">
                <a:latin typeface="Calibri"/>
                <a:ea typeface="Calibri"/>
                <a:cs typeface="Poppins"/>
              </a:rPr>
              <a:t>Keep in touch (</a:t>
            </a:r>
            <a:r>
              <a:rPr lang="en-US" dirty="0" err="1">
                <a:latin typeface="Calibri"/>
                <a:ea typeface="Calibri"/>
                <a:cs typeface="Poppins"/>
              </a:rPr>
              <a:t>e.g</a:t>
            </a:r>
            <a:r>
              <a:rPr lang="en-US" dirty="0">
                <a:latin typeface="Calibri"/>
                <a:ea typeface="Calibri"/>
                <a:cs typeface="Poppins"/>
              </a:rPr>
              <a:t>, holiday cards, email updates, organization newsletter and sign up for their e-newsletter)</a:t>
            </a:r>
          </a:p>
          <a:p>
            <a:pPr>
              <a:lnSpc>
                <a:spcPct val="100000"/>
              </a:lnSpc>
            </a:pPr>
            <a:r>
              <a:rPr lang="en-US" dirty="0">
                <a:latin typeface="Calibri"/>
                <a:ea typeface="Calibri"/>
                <a:cs typeface="Poppins"/>
              </a:rPr>
              <a:t>Thank them publicly when they do something good</a:t>
            </a:r>
            <a:endParaRPr lang="en-US">
              <a:latin typeface="Calibri"/>
              <a:ea typeface="Calibri"/>
              <a:cs typeface="Calibri"/>
            </a:endParaRPr>
          </a:p>
          <a:p>
            <a:pPr>
              <a:lnSpc>
                <a:spcPct val="100000"/>
              </a:lnSpc>
            </a:pPr>
            <a:r>
              <a:rPr lang="en-US" dirty="0">
                <a:latin typeface="Calibri"/>
                <a:ea typeface="Calibri"/>
                <a:cs typeface="Poppins"/>
              </a:rPr>
              <a:t>Do NOT publicly attack them personally when you disagree</a:t>
            </a:r>
          </a:p>
          <a:p>
            <a:pPr>
              <a:lnSpc>
                <a:spcPct val="100000"/>
              </a:lnSpc>
            </a:pPr>
            <a:r>
              <a:rPr lang="en-US" dirty="0">
                <a:latin typeface="Calibri"/>
                <a:ea typeface="Calibri"/>
                <a:cs typeface="Poppins"/>
              </a:rPr>
              <a:t>Remember – social media is forever!</a:t>
            </a:r>
          </a:p>
          <a:p>
            <a:pPr marL="0" indent="0">
              <a:lnSpc>
                <a:spcPct val="170000"/>
              </a:lnSpc>
              <a:buNone/>
            </a:pPr>
            <a:endParaRPr lang="en-US" dirty="0"/>
          </a:p>
          <a:p>
            <a:endParaRPr lang="en-US" dirty="0"/>
          </a:p>
          <a:p>
            <a:endParaRPr lang="en-US" dirty="0"/>
          </a:p>
        </p:txBody>
      </p:sp>
      <p:sp>
        <p:nvSpPr>
          <p:cNvPr id="4" name="Freeform 2">
            <a:extLst>
              <a:ext uri="{FF2B5EF4-FFF2-40B4-BE49-F238E27FC236}">
                <a16:creationId xmlns:a16="http://schemas.microsoft.com/office/drawing/2014/main" id="{929913A6-AA3A-84F0-D401-C708B37D88D0}"/>
              </a:ext>
            </a:extLst>
          </p:cNvPr>
          <p:cNvSpPr/>
          <p:nvPr/>
        </p:nvSpPr>
        <p:spPr>
          <a:xfrm>
            <a:off x="6547413" y="5966553"/>
            <a:ext cx="2310140" cy="709046"/>
          </a:xfrm>
          <a:custGeom>
            <a:avLst/>
            <a:gdLst/>
            <a:ahLst/>
            <a:cxnLst/>
            <a:rect l="l" t="t" r="r" b="b"/>
            <a:pathLst>
              <a:path w="3285533" h="1008421">
                <a:moveTo>
                  <a:pt x="0" y="0"/>
                </a:moveTo>
                <a:lnTo>
                  <a:pt x="3285533" y="0"/>
                </a:lnTo>
                <a:lnTo>
                  <a:pt x="3285533" y="1008421"/>
                </a:lnTo>
                <a:lnTo>
                  <a:pt x="0" y="1008421"/>
                </a:lnTo>
                <a:lnTo>
                  <a:pt x="0" y="0"/>
                </a:lnTo>
                <a:close/>
              </a:path>
            </a:pathLst>
          </a:custGeom>
          <a:blipFill>
            <a:blip r:embed="rId3"/>
            <a:stretch>
              <a:fillRect l="-7438" t="-21935" r="-7010" b="-15925"/>
            </a:stretch>
          </a:blipFill>
        </p:spPr>
        <p:txBody>
          <a:bodyPr/>
          <a:lstStyle/>
          <a:p>
            <a:endParaRPr lang="en-US" sz="1266" dirty="0"/>
          </a:p>
        </p:txBody>
      </p:sp>
    </p:spTree>
    <p:extLst>
      <p:ext uri="{BB962C8B-B14F-4D97-AF65-F5344CB8AC3E}">
        <p14:creationId xmlns:p14="http://schemas.microsoft.com/office/powerpoint/2010/main" val="187433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E3E264-5716-3EDC-7648-33E2538E34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E61A9E-016B-2447-67F8-7EB9AD0E4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A5923-B666-3628-FDCB-6C46761C34AA}"/>
              </a:ext>
            </a:extLst>
          </p:cNvPr>
          <p:cNvSpPr>
            <a:spLocks noGrp="1"/>
          </p:cNvSpPr>
          <p:nvPr>
            <p:ph type="title"/>
          </p:nvPr>
        </p:nvSpPr>
        <p:spPr>
          <a:xfrm>
            <a:off x="595246" y="386930"/>
            <a:ext cx="7549592" cy="1298448"/>
          </a:xfrm>
        </p:spPr>
        <p:txBody>
          <a:bodyPr anchor="b">
            <a:normAutofit/>
          </a:bodyPr>
          <a:lstStyle/>
          <a:p>
            <a:r>
              <a:rPr lang="en-US" sz="4200" b="1" dirty="0">
                <a:latin typeface="Calibri"/>
                <a:ea typeface="Calibri"/>
                <a:cs typeface="Poppins"/>
              </a:rPr>
              <a:t>Telling Your Story</a:t>
            </a:r>
            <a:endParaRPr lang="en-US" sz="4200" dirty="0">
              <a:latin typeface="Calibri"/>
              <a:ea typeface="Calibri"/>
              <a:cs typeface="Calibri"/>
            </a:endParaRPr>
          </a:p>
        </p:txBody>
      </p:sp>
      <p:sp>
        <p:nvSpPr>
          <p:cNvPr id="13" name="Rectangle 12">
            <a:extLst>
              <a:ext uri="{FF2B5EF4-FFF2-40B4-BE49-F238E27FC236}">
                <a16:creationId xmlns:a16="http://schemas.microsoft.com/office/drawing/2014/main" id="{5EAB69AD-98B5-64E0-E1B6-CC65A85E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360AAB-0122-4760-F489-CEE3A486C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BC9BF2-F5C1-8734-0404-4CF63AB0B3DA}"/>
              </a:ext>
            </a:extLst>
          </p:cNvPr>
          <p:cNvSpPr>
            <a:spLocks noGrp="1"/>
          </p:cNvSpPr>
          <p:nvPr>
            <p:ph idx="1"/>
          </p:nvPr>
        </p:nvSpPr>
        <p:spPr>
          <a:xfrm>
            <a:off x="595245" y="2599509"/>
            <a:ext cx="3109008" cy="3639450"/>
          </a:xfrm>
        </p:spPr>
        <p:txBody>
          <a:bodyPr vert="horz" lIns="68580" tIns="34290" rIns="68580" bIns="34290" rtlCol="0" anchor="ctr">
            <a:normAutofit/>
          </a:bodyPr>
          <a:lstStyle/>
          <a:p>
            <a:r>
              <a:rPr lang="en-US" sz="1400" dirty="0">
                <a:latin typeface="Calibri"/>
                <a:ea typeface="Calibri"/>
                <a:cs typeface="Poppins"/>
              </a:rPr>
              <a:t>If you do not tell your story, how will they know?  </a:t>
            </a:r>
          </a:p>
          <a:p>
            <a:r>
              <a:rPr lang="en-US" sz="1400" dirty="0">
                <a:latin typeface="Calibri"/>
                <a:ea typeface="Calibri"/>
                <a:cs typeface="Poppins"/>
              </a:rPr>
              <a:t>You are the expert on yourself and your family</a:t>
            </a:r>
          </a:p>
          <a:p>
            <a:r>
              <a:rPr lang="en-US" sz="1400" dirty="0">
                <a:latin typeface="Calibri"/>
                <a:ea typeface="Calibri"/>
                <a:cs typeface="Poppins"/>
              </a:rPr>
              <a:t>No need to be a policy expert – defer to the professionals for any questions you can’t answer</a:t>
            </a:r>
          </a:p>
          <a:p>
            <a:r>
              <a:rPr lang="en-US" sz="1400" dirty="0">
                <a:latin typeface="Calibri"/>
                <a:ea typeface="Calibri"/>
                <a:cs typeface="Poppins"/>
              </a:rPr>
              <a:t>Keep it brief, factual, and relevant</a:t>
            </a:r>
          </a:p>
          <a:p>
            <a:r>
              <a:rPr lang="en-US" sz="1400" dirty="0">
                <a:latin typeface="Calibri"/>
                <a:ea typeface="Calibri"/>
                <a:cs typeface="Poppins"/>
              </a:rPr>
              <a:t>Use social media if comfortable –short video, photo with story that can be shared</a:t>
            </a:r>
          </a:p>
          <a:p>
            <a:r>
              <a:rPr lang="en-US" sz="1400" dirty="0">
                <a:latin typeface="Calibri"/>
                <a:ea typeface="Calibri"/>
                <a:cs typeface="Poppins"/>
              </a:rPr>
              <a:t>Develop a one-pager (Hannah will teach you how shortly!)</a:t>
            </a:r>
            <a:endParaRPr lang="en-US" sz="1400" dirty="0">
              <a:latin typeface="Calibri"/>
              <a:ea typeface="Calibri"/>
            </a:endParaRPr>
          </a:p>
          <a:p>
            <a:endParaRPr lang="en-US" sz="1400" dirty="0"/>
          </a:p>
          <a:p>
            <a:endParaRPr lang="en-US" sz="1400" dirty="0"/>
          </a:p>
        </p:txBody>
      </p:sp>
      <p:sp>
        <p:nvSpPr>
          <p:cNvPr id="17" name="Rectangle 16">
            <a:extLst>
              <a:ext uri="{FF2B5EF4-FFF2-40B4-BE49-F238E27FC236}">
                <a16:creationId xmlns:a16="http://schemas.microsoft.com/office/drawing/2014/main" id="{50A0A3F7-B9C9-E734-AE71-838099199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women sitting at a table laughing&#10;&#10;AI-generated content may be incorrect.">
            <a:extLst>
              <a:ext uri="{FF2B5EF4-FFF2-40B4-BE49-F238E27FC236}">
                <a16:creationId xmlns:a16="http://schemas.microsoft.com/office/drawing/2014/main" id="{1209404B-8FDA-814B-BFB6-6330694728B1}"/>
              </a:ext>
            </a:extLst>
          </p:cNvPr>
          <p:cNvPicPr>
            <a:picLocks noChangeAspect="1"/>
          </p:cNvPicPr>
          <p:nvPr/>
        </p:nvPicPr>
        <p:blipFill>
          <a:blip r:embed="rId3"/>
          <a:stretch>
            <a:fillRect/>
          </a:stretch>
        </p:blipFill>
        <p:spPr>
          <a:xfrm>
            <a:off x="4443857" y="2498027"/>
            <a:ext cx="3840480" cy="2880359"/>
          </a:xfrm>
          <a:prstGeom prst="rect">
            <a:avLst/>
          </a:prstGeom>
        </p:spPr>
      </p:pic>
    </p:spTree>
    <p:extLst>
      <p:ext uri="{BB962C8B-B14F-4D97-AF65-F5344CB8AC3E}">
        <p14:creationId xmlns:p14="http://schemas.microsoft.com/office/powerpoint/2010/main" val="140562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590799" cy="4461163"/>
          </a:xfrm>
        </p:spPr>
        <p:txBody>
          <a:bodyPr vert="horz" lIns="91440" tIns="45720" rIns="91440" bIns="45720" rtlCol="0" anchor="ctr">
            <a:normAutofit/>
          </a:bodyPr>
          <a:lstStyle/>
          <a:p>
            <a:pPr defTabSz="914400"/>
            <a:r>
              <a:rPr lang="en-US" sz="4400" b="1" kern="1200" dirty="0">
                <a:solidFill>
                  <a:srgbClr val="FFFFFF"/>
                </a:solidFill>
                <a:latin typeface="Calibri"/>
                <a:ea typeface="Calibri"/>
                <a:cs typeface="Calibri"/>
              </a:rPr>
              <a:t>Sta</a:t>
            </a:r>
            <a:r>
              <a:rPr lang="en-US" sz="4400" b="1" dirty="0">
                <a:solidFill>
                  <a:srgbClr val="FFFFFF"/>
                </a:solidFill>
                <a:latin typeface="Calibri"/>
                <a:ea typeface="Calibri"/>
                <a:cs typeface="Calibri"/>
              </a:rPr>
              <a:t>ying</a:t>
            </a:r>
            <a:r>
              <a:rPr lang="en-US" sz="4400" b="1" kern="1200" dirty="0">
                <a:solidFill>
                  <a:srgbClr val="FFFFFF"/>
                </a:solidFill>
                <a:latin typeface="Calibri"/>
                <a:ea typeface="Calibri"/>
                <a:cs typeface="Calibri"/>
              </a:rPr>
              <a:t> Informed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p:cNvSpPr>
          <p:nvPr/>
        </p:nvSpPr>
        <p:spPr>
          <a:xfrm>
            <a:off x="3423348" y="1234030"/>
            <a:ext cx="5179868" cy="5304882"/>
          </a:xfrm>
          <a:prstGeom prst="rect">
            <a:avLst/>
          </a:prstGeom>
        </p:spPr>
        <p:txBody>
          <a:bodyPr vert="horz" lIns="91440" tIns="45720" rIns="91440" bIns="45720" rtlCol="0" anchor="ctr">
            <a:normAutofit/>
          </a:bodyPr>
          <a:lstStyle/>
          <a:p>
            <a:pPr marL="440690" lvl="1" indent="-285750">
              <a:lnSpc>
                <a:spcPct val="90000"/>
              </a:lnSpc>
              <a:spcAft>
                <a:spcPts val="600"/>
              </a:spcAft>
              <a:buFont typeface="Arial"/>
              <a:buChar char="•"/>
            </a:pPr>
            <a:r>
              <a:rPr lang="en-US" sz="1700" dirty="0">
                <a:latin typeface="Calibri"/>
                <a:ea typeface="Calibri"/>
                <a:cs typeface="Calibri"/>
              </a:rPr>
              <a:t>E-newsletters from various disability organizations (NDSC, The Arc – federal &amp; state, AUCD, National Disability Rights, ASAN)</a:t>
            </a:r>
            <a:endParaRPr lang="en-US" dirty="0"/>
          </a:p>
          <a:p>
            <a:pPr marL="383540" lvl="1" indent="-228600">
              <a:lnSpc>
                <a:spcPct val="90000"/>
              </a:lnSpc>
              <a:spcAft>
                <a:spcPts val="600"/>
              </a:spcAft>
              <a:buFont typeface="Arial" panose="020B0604020202020204" pitchFamily="34" charset="0"/>
              <a:buChar char="•"/>
            </a:pPr>
            <a:r>
              <a:rPr lang="en-US" sz="1700" dirty="0">
                <a:latin typeface="Calibri"/>
                <a:ea typeface="Calibri"/>
                <a:cs typeface="Calibri"/>
              </a:rPr>
              <a:t>Local and state alerts, email lists, newsletters</a:t>
            </a:r>
          </a:p>
          <a:p>
            <a:pPr marL="383540" lvl="1" indent="-228600">
              <a:lnSpc>
                <a:spcPct val="90000"/>
              </a:lnSpc>
              <a:spcAft>
                <a:spcPts val="600"/>
              </a:spcAft>
              <a:buFont typeface="Arial" panose="020B0604020202020204" pitchFamily="34" charset="0"/>
              <a:buChar char="•"/>
            </a:pPr>
            <a:r>
              <a:rPr lang="en-US" sz="1700" dirty="0">
                <a:latin typeface="Calibri"/>
                <a:ea typeface="Calibri"/>
                <a:cs typeface="Calibri"/>
              </a:rPr>
              <a:t>Check out the NDSC Resource List (NDSC Website/Convention App)</a:t>
            </a:r>
          </a:p>
          <a:p>
            <a:pPr marL="383540" lvl="1" indent="-228600">
              <a:lnSpc>
                <a:spcPct val="90000"/>
              </a:lnSpc>
              <a:spcAft>
                <a:spcPts val="600"/>
              </a:spcAft>
              <a:buFont typeface="Arial" panose="020B0604020202020204" pitchFamily="34" charset="0"/>
              <a:buChar char="•"/>
            </a:pPr>
            <a:r>
              <a:rPr lang="en-US" sz="1700" spc="-51" dirty="0">
                <a:latin typeface="Calibri"/>
                <a:ea typeface="Calibri"/>
                <a:cs typeface="Calibri"/>
              </a:rPr>
              <a:t>Check out disability policy-related websites for information such as:</a:t>
            </a:r>
            <a:endParaRPr lang="en-US" dirty="0"/>
          </a:p>
          <a:p>
            <a:pPr marL="768985" lvl="3" indent="-228600">
              <a:lnSpc>
                <a:spcPct val="90000"/>
              </a:lnSpc>
              <a:spcAft>
                <a:spcPts val="600"/>
              </a:spcAft>
              <a:buFont typeface="Arial" panose="020B0604020202020204" pitchFamily="34" charset="0"/>
              <a:buChar char="•"/>
            </a:pPr>
            <a:r>
              <a:rPr lang="en-US" sz="1700" spc="-51" dirty="0">
                <a:latin typeface="Calibri"/>
                <a:ea typeface="Calibri"/>
                <a:cs typeface="Calibri"/>
              </a:rPr>
              <a:t>Policy statements (healthcare, labor, etc.)</a:t>
            </a:r>
          </a:p>
          <a:p>
            <a:pPr marL="864870" lvl="3" indent="-228600">
              <a:lnSpc>
                <a:spcPct val="90000"/>
              </a:lnSpc>
              <a:spcAft>
                <a:spcPts val="600"/>
              </a:spcAft>
              <a:buFont typeface="Arial" panose="020B0604020202020204" pitchFamily="34" charset="0"/>
              <a:buChar char="•"/>
            </a:pPr>
            <a:r>
              <a:rPr lang="en-US" sz="1700" spc="-51" dirty="0">
                <a:latin typeface="Calibri"/>
                <a:ea typeface="Calibri"/>
                <a:cs typeface="Calibri"/>
              </a:rPr>
              <a:t>Issue briefs (find the list on the NDSC website)</a:t>
            </a:r>
          </a:p>
          <a:p>
            <a:pPr marL="864870" lvl="3" indent="-228600">
              <a:lnSpc>
                <a:spcPct val="90000"/>
              </a:lnSpc>
              <a:spcAft>
                <a:spcPts val="600"/>
              </a:spcAft>
              <a:buFont typeface="Arial" panose="020B0604020202020204" pitchFamily="34" charset="0"/>
              <a:buChar char="•"/>
            </a:pPr>
            <a:r>
              <a:rPr lang="en-US" sz="1700" spc="-51" dirty="0">
                <a:latin typeface="Calibri"/>
                <a:ea typeface="Calibri"/>
                <a:cs typeface="Calibri"/>
              </a:rPr>
              <a:t>Congressional (Legislative Agenda) (NDSC Website)</a:t>
            </a:r>
          </a:p>
          <a:p>
            <a:pPr marL="864870" lvl="3" indent="-228600">
              <a:lnSpc>
                <a:spcPct val="90000"/>
              </a:lnSpc>
              <a:spcAft>
                <a:spcPts val="600"/>
              </a:spcAft>
              <a:buFont typeface="Arial" panose="020B0604020202020204" pitchFamily="34" charset="0"/>
              <a:buChar char="•"/>
            </a:pPr>
            <a:r>
              <a:rPr lang="en-US" sz="1700" spc="-51" dirty="0">
                <a:latin typeface="Calibri"/>
                <a:ea typeface="Calibri"/>
                <a:cs typeface="Calibri"/>
              </a:rPr>
              <a:t>Webinars (live or archived)</a:t>
            </a:r>
          </a:p>
          <a:p>
            <a:pPr marL="864870" lvl="3" indent="-228600">
              <a:lnSpc>
                <a:spcPct val="90000"/>
              </a:lnSpc>
              <a:spcAft>
                <a:spcPts val="600"/>
              </a:spcAft>
              <a:buFont typeface="Arial" panose="020B0604020202020204" pitchFamily="34" charset="0"/>
              <a:buChar char="•"/>
            </a:pPr>
            <a:r>
              <a:rPr lang="en-US" sz="1700" dirty="0">
                <a:latin typeface="Calibri"/>
                <a:ea typeface="Calibri"/>
                <a:cs typeface="Calibri"/>
              </a:rPr>
              <a:t>Podcasts </a:t>
            </a:r>
          </a:p>
          <a:p>
            <a:pPr marL="383540" lvl="1" indent="-228600">
              <a:lnSpc>
                <a:spcPct val="90000"/>
              </a:lnSpc>
              <a:spcAft>
                <a:spcPts val="600"/>
              </a:spcAft>
              <a:buFont typeface="Arial" panose="020B0604020202020204" pitchFamily="34" charset="0"/>
              <a:buChar char="•"/>
            </a:pPr>
            <a:r>
              <a:rPr lang="en-US" sz="1700" dirty="0">
                <a:latin typeface="Calibri"/>
                <a:ea typeface="Calibri"/>
                <a:cs typeface="Calibri"/>
              </a:rPr>
              <a:t>Disability Scoop, Google alerts</a:t>
            </a:r>
          </a:p>
          <a:p>
            <a:pPr marL="383540" lvl="1" indent="-228600">
              <a:lnSpc>
                <a:spcPct val="90000"/>
              </a:lnSpc>
              <a:spcAft>
                <a:spcPts val="600"/>
              </a:spcAft>
              <a:buFont typeface="Arial" panose="020B0604020202020204" pitchFamily="34" charset="0"/>
              <a:buChar char="•"/>
            </a:pPr>
            <a:r>
              <a:rPr lang="en-US" sz="1700" dirty="0">
                <a:latin typeface="Calibri"/>
                <a:ea typeface="Calibri"/>
                <a:cs typeface="Calibri"/>
              </a:rPr>
              <a:t>Register for NDSC Action Alerts</a:t>
            </a:r>
          </a:p>
          <a:p>
            <a:pPr marL="383540" lvl="1" indent="-228600">
              <a:lnSpc>
                <a:spcPct val="90000"/>
              </a:lnSpc>
              <a:spcAft>
                <a:spcPts val="600"/>
              </a:spcAft>
              <a:buFont typeface="Arial" panose="020B0604020202020204" pitchFamily="34" charset="0"/>
              <a:buChar char="•"/>
            </a:pPr>
            <a:r>
              <a:rPr lang="en-US" sz="1700" dirty="0">
                <a:latin typeface="Calibri"/>
                <a:ea typeface="Calibri"/>
                <a:cs typeface="Calibri"/>
              </a:rPr>
              <a:t>Join NDAC and attend/listen to quarterly updates</a:t>
            </a:r>
          </a:p>
          <a:p>
            <a:pPr marL="383540" lvl="1"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marL="383540" lvl="1"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1559645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838A97BBDDA64BAFE926C1E1FD1678" ma:contentTypeVersion="17" ma:contentTypeDescription="Create a new document." ma:contentTypeScope="" ma:versionID="332a13083c209e165d1c0b4b44835d89">
  <xsd:schema xmlns:xsd="http://www.w3.org/2001/XMLSchema" xmlns:xs="http://www.w3.org/2001/XMLSchema" xmlns:p="http://schemas.microsoft.com/office/2006/metadata/properties" xmlns:ns2="6e0e227d-66a9-4839-ac63-1359af84a10b" xmlns:ns3="8ce2d35f-2ec9-40a5-ba4a-a6f38d28ebd2" targetNamespace="http://schemas.microsoft.com/office/2006/metadata/properties" ma:root="true" ma:fieldsID="e4546a86e80b7f5bd666043f13d4e69f" ns2:_="" ns3:_="">
    <xsd:import namespace="6e0e227d-66a9-4839-ac63-1359af84a10b"/>
    <xsd:import namespace="8ce2d35f-2ec9-40a5-ba4a-a6f38d28eb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e227d-66a9-4839-ac63-1359af84a1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6d96783-f69f-464d-b4f6-7e0963237b5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e2d35f-2ec9-40a5-ba4a-a6f38d28ebd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47d7bc6-02aa-4c37-be2d-080bd4129dc9}" ma:internalName="TaxCatchAll" ma:showField="CatchAllData" ma:web="8ce2d35f-2ec9-40a5-ba4a-a6f38d28ebd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e0e227d-66a9-4839-ac63-1359af84a10b">
      <Terms xmlns="http://schemas.microsoft.com/office/infopath/2007/PartnerControls"/>
    </lcf76f155ced4ddcb4097134ff3c332f>
    <TaxCatchAll xmlns="8ce2d35f-2ec9-40a5-ba4a-a6f38d28eb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AE672D-E9B4-4CD9-A879-3CAD14E2B92A}">
  <ds:schemaRefs>
    <ds:schemaRef ds:uri="6e0e227d-66a9-4839-ac63-1359af84a10b"/>
    <ds:schemaRef ds:uri="8ce2d35f-2ec9-40a5-ba4a-a6f38d28eb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8772985-14F7-405E-9609-B9ACB7BAC907}">
  <ds:schemaRef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8ce2d35f-2ec9-40a5-ba4a-a6f38d28ebd2"/>
    <ds:schemaRef ds:uri="6e0e227d-66a9-4839-ac63-1359af84a10b"/>
    <ds:schemaRef ds:uri="http://schemas.microsoft.com/office/2006/metadata/properties"/>
  </ds:schemaRefs>
</ds:datastoreItem>
</file>

<file path=customXml/itemProps3.xml><?xml version="1.0" encoding="utf-8"?>
<ds:datastoreItem xmlns:ds="http://schemas.openxmlformats.org/officeDocument/2006/customXml" ds:itemID="{E5F7AA2F-DABB-4847-A11D-77A03831D505}">
  <ds:schemaRefs>
    <ds:schemaRef ds:uri="http://schemas.microsoft.com/sharepoint/v3/contenttype/forms"/>
  </ds:schemaRefs>
</ds:datastoreItem>
</file>

<file path=docMetadata/LabelInfo.xml><?xml version="1.0" encoding="utf-8"?>
<clbl:labelList xmlns:clbl="http://schemas.microsoft.com/office/2020/mipLabelMetadata">
  <clbl:label id="{559acb8e-f241-4d56-bd73-cf808f852743}" enabled="0" method="" siteId="{559acb8e-f241-4d56-bd73-cf808f852743}" removed="1"/>
</clbl:labelList>
</file>

<file path=docProps/app.xml><?xml version="1.0" encoding="utf-8"?>
<Properties xmlns="http://schemas.openxmlformats.org/officeDocument/2006/extended-properties" xmlns:vt="http://schemas.openxmlformats.org/officeDocument/2006/docPropsVTypes">
  <Template/>
  <TotalTime>9327</TotalTime>
  <Words>2598</Words>
  <Application>Microsoft Office PowerPoint</Application>
  <PresentationFormat>On-screen Show (4:3)</PresentationFormat>
  <Paragraphs>299</Paragraphs>
  <Slides>37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Display</vt:lpstr>
      <vt:lpstr>Arial</vt:lpstr>
      <vt:lpstr>Calibri</vt:lpstr>
      <vt:lpstr>Courier New</vt:lpstr>
      <vt:lpstr>Wingdings</vt:lpstr>
      <vt:lpstr>Office Theme</vt:lpstr>
      <vt:lpstr>Engaging Policymakers with Your Story </vt:lpstr>
      <vt:lpstr>PowerPoint Presentation</vt:lpstr>
      <vt:lpstr>Keys to Success</vt:lpstr>
      <vt:lpstr>Building Relationships – With Whom?</vt:lpstr>
      <vt:lpstr>Building Relationships – Why?</vt:lpstr>
      <vt:lpstr>Building Relationships – When?</vt:lpstr>
      <vt:lpstr>Building Relationships – How?</vt:lpstr>
      <vt:lpstr>Telling Your Story</vt:lpstr>
      <vt:lpstr>Staying Informed</vt:lpstr>
      <vt:lpstr>Information to Know for All Levels</vt:lpstr>
      <vt:lpstr>Show Up!</vt:lpstr>
      <vt:lpstr>Show up: Meeting with Elected Officials</vt:lpstr>
      <vt:lpstr>Take Action!      </vt:lpstr>
      <vt:lpstr>Amplify Your Advocacy Efforts</vt:lpstr>
      <vt:lpstr>Follow up! Follow up! Follow up! </vt:lpstr>
      <vt:lpstr>Amplify Your Advocacy Efforts - Beware</vt:lpstr>
      <vt:lpstr>PowerPoint Presentation</vt:lpstr>
      <vt:lpstr>Advocacy Reminders</vt:lpstr>
      <vt:lpstr>Meet  Hannah LaCour </vt:lpstr>
      <vt:lpstr>Hannah’s Personal Advocacy Journey</vt:lpstr>
      <vt:lpstr>Personal Advocacy</vt:lpstr>
      <vt:lpstr>PowerPoint Presentation</vt:lpstr>
      <vt:lpstr>The Power of Self-Advocates</vt:lpstr>
      <vt:lpstr>Preparing to Share Your Story</vt:lpstr>
      <vt:lpstr>Before the Meeting</vt:lpstr>
      <vt:lpstr>During the Meeting</vt:lpstr>
      <vt:lpstr>After the Meeting</vt:lpstr>
      <vt:lpstr>Tell Your Story: One-Pagers</vt:lpstr>
      <vt:lpstr>Tell Your Story: One-Pagers</vt:lpstr>
      <vt:lpstr>What is a Policy Related Ask?</vt:lpstr>
      <vt:lpstr>One-Pager Template  for Meetings with Elected Officials    This is a one-pager template that you can use as a guide.   One-Pager Template </vt:lpstr>
      <vt:lpstr>This is a copy of my one-page leave behind.   You can find it and examples from other self-advocates on the NDSC website -  Hannah LaCour One-Pager </vt:lpstr>
      <vt:lpstr>Hannah’s Advocacy Tips</vt:lpstr>
      <vt:lpstr>A Proud Moment </vt:lpstr>
      <vt:lpstr>Policy Toolkit for Self-Advocates </vt:lpstr>
      <vt:lpstr>PowerPoint Presentation</vt:lpstr>
      <vt:lpstr>WE CAN DO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Story  Your Voice You Make the Difference</dc:title>
  <dc:creator>Jawanda Mast</dc:creator>
  <cp:lastModifiedBy>Jawanda Mast</cp:lastModifiedBy>
  <cp:revision>176</cp:revision>
  <cp:lastPrinted>2024-06-11T18:53:50Z</cp:lastPrinted>
  <dcterms:created xsi:type="dcterms:W3CDTF">2019-05-15T17:55:04Z</dcterms:created>
  <dcterms:modified xsi:type="dcterms:W3CDTF">2025-07-20T18:20:34Z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0x0101006D838A97BBDDA64BAFE926C1E1FD1678</vt:lpwstr>
  </property>
  <property fmtid="{D5CDD505-2E9C-101B-9397-08002B2CF9AE}" pid="3" name="MediaServiceImageTags">
    <vt:lpwstr/>
  </property>
</Properties>
</file>