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modernComment_3AB_EACD9A8F.xml" ContentType="application/vnd.ms-powerpoint.comment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1" r:id="rId4"/>
  </p:sldMasterIdLst>
  <p:notesMasterIdLst>
    <p:notesMasterId r:id="rId22"/>
  </p:notesMasterIdLst>
  <p:sldIdLst>
    <p:sldId id="502" r:id="rId5"/>
    <p:sldId id="995" r:id="rId6"/>
    <p:sldId id="997" r:id="rId7"/>
    <p:sldId id="996" r:id="rId8"/>
    <p:sldId id="993" r:id="rId9"/>
    <p:sldId id="714" r:id="rId10"/>
    <p:sldId id="715" r:id="rId11"/>
    <p:sldId id="716" r:id="rId12"/>
    <p:sldId id="938" r:id="rId13"/>
    <p:sldId id="939" r:id="rId14"/>
    <p:sldId id="1040" r:id="rId15"/>
    <p:sldId id="1039" r:id="rId16"/>
    <p:sldId id="1037" r:id="rId17"/>
    <p:sldId id="509" r:id="rId18"/>
    <p:sldId id="1079" r:id="rId19"/>
    <p:sldId id="1077" r:id="rId20"/>
    <p:sldId id="1078" r:id="rId2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="" r:id="rId64" roundtripDataSignature="AMtx7mi6DCiMiG9AUzyXGOkTpQlSx5YNK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240E05-1277-CD2A-8CDC-6DF06A8B7E38}" name="Leah Jose" initials="LJ" userId="S::leah@ndsccenter.org::025e01aa-dd08-4cf6-a6f6-d3fb306d485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dn’t load user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4"/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C3D8AE-ADC6-BC37-7D54-D048BF11D455}" v="25" dt="2025-07-21T16:09:16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3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72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67" Type="http://schemas.openxmlformats.org/officeDocument/2006/relationships/viewProps" Target="viewProps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64" Type="http://customschemas.google.com/relationships/presentationmetadata" Target="metadata"/><Relationship Id="rId6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Sachs" userId="S::heather@ndsccenter.org::f7c1b89d-94db-4568-8b96-4c240747b502" providerId="AD" clId="Web-{A4DF4AF1-A5D4-3FC4-34FC-DE18EF61BD3C}"/>
    <pc:docChg chg="addSld delSld modSld">
      <pc:chgData name="Heather Sachs" userId="S::heather@ndsccenter.org::f7c1b89d-94db-4568-8b96-4c240747b502" providerId="AD" clId="Web-{A4DF4AF1-A5D4-3FC4-34FC-DE18EF61BD3C}" dt="2025-07-14T22:31:19.817" v="34"/>
      <pc:docMkLst>
        <pc:docMk/>
      </pc:docMkLst>
      <pc:sldChg chg="delSp del">
        <pc:chgData name="Heather Sachs" userId="S::heather@ndsccenter.org::f7c1b89d-94db-4568-8b96-4c240747b502" providerId="AD" clId="Web-{A4DF4AF1-A5D4-3FC4-34FC-DE18EF61BD3C}" dt="2025-07-14T22:27:09.434" v="18"/>
        <pc:sldMkLst>
          <pc:docMk/>
          <pc:sldMk cId="3515612931" sldId="504"/>
        </pc:sldMkLst>
      </pc:sldChg>
      <pc:sldChg chg="del">
        <pc:chgData name="Heather Sachs" userId="S::heather@ndsccenter.org::f7c1b89d-94db-4568-8b96-4c240747b502" providerId="AD" clId="Web-{A4DF4AF1-A5D4-3FC4-34FC-DE18EF61BD3C}" dt="2025-07-14T22:27:22.684" v="19"/>
        <pc:sldMkLst>
          <pc:docMk/>
          <pc:sldMk cId="526053380" sldId="529"/>
        </pc:sldMkLst>
      </pc:sldChg>
      <pc:sldChg chg="del">
        <pc:chgData name="Heather Sachs" userId="S::heather@ndsccenter.org::f7c1b89d-94db-4568-8b96-4c240747b502" providerId="AD" clId="Web-{A4DF4AF1-A5D4-3FC4-34FC-DE18EF61BD3C}" dt="2025-07-14T22:27:23.965" v="20"/>
        <pc:sldMkLst>
          <pc:docMk/>
          <pc:sldMk cId="2234642695" sldId="712"/>
        </pc:sldMkLst>
      </pc:sldChg>
      <pc:sldChg chg="modSp">
        <pc:chgData name="Heather Sachs" userId="S::heather@ndsccenter.org::f7c1b89d-94db-4568-8b96-4c240747b502" providerId="AD" clId="Web-{A4DF4AF1-A5D4-3FC4-34FC-DE18EF61BD3C}" dt="2025-07-14T22:26:20.635" v="15" actId="1076"/>
        <pc:sldMkLst>
          <pc:docMk/>
          <pc:sldMk cId="1649724522" sldId="993"/>
        </pc:sldMkLst>
        <pc:spChg chg="mod">
          <ac:chgData name="Heather Sachs" userId="S::heather@ndsccenter.org::f7c1b89d-94db-4568-8b96-4c240747b502" providerId="AD" clId="Web-{A4DF4AF1-A5D4-3FC4-34FC-DE18EF61BD3C}" dt="2025-07-14T22:26:20.635" v="15" actId="1076"/>
          <ac:spMkLst>
            <pc:docMk/>
            <pc:sldMk cId="1649724522" sldId="993"/>
            <ac:spMk id="3" creationId="{275F8E4B-6DFE-E578-53AC-7B8B1C6717EA}"/>
          </ac:spMkLst>
        </pc:spChg>
      </pc:sldChg>
      <pc:sldChg chg="del">
        <pc:chgData name="Heather Sachs" userId="S::heather@ndsccenter.org::f7c1b89d-94db-4568-8b96-4c240747b502" providerId="AD" clId="Web-{A4DF4AF1-A5D4-3FC4-34FC-DE18EF61BD3C}" dt="2025-07-14T22:26:39.589" v="16"/>
        <pc:sldMkLst>
          <pc:docMk/>
          <pc:sldMk cId="374252482" sldId="998"/>
        </pc:sldMkLst>
      </pc:sldChg>
      <pc:sldChg chg="modSp new del">
        <pc:chgData name="Heather Sachs" userId="S::heather@ndsccenter.org::f7c1b89d-94db-4568-8b96-4c240747b502" providerId="AD" clId="Web-{A4DF4AF1-A5D4-3FC4-34FC-DE18EF61BD3C}" dt="2025-07-14T22:31:19.817" v="34"/>
        <pc:sldMkLst>
          <pc:docMk/>
          <pc:sldMk cId="835482668" sldId="1006"/>
        </pc:sldMkLst>
      </pc:sldChg>
    </pc:docChg>
  </pc:docChgLst>
  <pc:docChgLst>
    <pc:chgData name="Heather Sachs" userId="S::heather@ndsccenter.org::f7c1b89d-94db-4568-8b96-4c240747b502" providerId="AD" clId="Web-{666D5FBF-7583-AB51-150E-58D2869C8A91}"/>
    <pc:docChg chg="addSld delSld modSld">
      <pc:chgData name="Heather Sachs" userId="S::heather@ndsccenter.org::f7c1b89d-94db-4568-8b96-4c240747b502" providerId="AD" clId="Web-{666D5FBF-7583-AB51-150E-58D2869C8A91}" dt="2025-07-16T01:16:34.193" v="34"/>
      <pc:docMkLst>
        <pc:docMk/>
      </pc:docMkLst>
      <pc:sldChg chg="modSp">
        <pc:chgData name="Heather Sachs" userId="S::heather@ndsccenter.org::f7c1b89d-94db-4568-8b96-4c240747b502" providerId="AD" clId="Web-{666D5FBF-7583-AB51-150E-58D2869C8A91}" dt="2025-07-16T00:46:32.186" v="10" actId="20577"/>
        <pc:sldMkLst>
          <pc:docMk/>
          <pc:sldMk cId="969807736" sldId="502"/>
        </pc:sldMkLst>
        <pc:spChg chg="mod">
          <ac:chgData name="Heather Sachs" userId="S::heather@ndsccenter.org::f7c1b89d-94db-4568-8b96-4c240747b502" providerId="AD" clId="Web-{666D5FBF-7583-AB51-150E-58D2869C8A91}" dt="2025-07-16T00:46:32.186" v="10" actId="20577"/>
          <ac:spMkLst>
            <pc:docMk/>
            <pc:sldMk cId="969807736" sldId="502"/>
            <ac:spMk id="5" creationId="{6D20001F-B3D3-980B-51F6-EDDDA7211373}"/>
          </ac:spMkLst>
        </pc:spChg>
      </pc:sldChg>
      <pc:sldChg chg="del">
        <pc:chgData name="Heather Sachs" userId="S::heather@ndsccenter.org::f7c1b89d-94db-4568-8b96-4c240747b502" providerId="AD" clId="Web-{666D5FBF-7583-AB51-150E-58D2869C8A91}" dt="2025-07-16T00:48:09.596" v="17"/>
        <pc:sldMkLst>
          <pc:docMk/>
          <pc:sldMk cId="835088619" sldId="510"/>
        </pc:sldMkLst>
      </pc:sldChg>
      <pc:sldChg chg="del">
        <pc:chgData name="Heather Sachs" userId="S::heather@ndsccenter.org::f7c1b89d-94db-4568-8b96-4c240747b502" providerId="AD" clId="Web-{666D5FBF-7583-AB51-150E-58D2869C8A91}" dt="2025-07-16T00:47:36.766" v="14"/>
        <pc:sldMkLst>
          <pc:docMk/>
          <pc:sldMk cId="239641434" sldId="641"/>
        </pc:sldMkLst>
      </pc:sldChg>
      <pc:sldChg chg="modSp">
        <pc:chgData name="Heather Sachs" userId="S::heather@ndsccenter.org::f7c1b89d-94db-4568-8b96-4c240747b502" providerId="AD" clId="Web-{666D5FBF-7583-AB51-150E-58D2869C8A91}" dt="2025-07-16T00:47:04.281" v="12" actId="1076"/>
        <pc:sldMkLst>
          <pc:docMk/>
          <pc:sldMk cId="561532665" sldId="714"/>
        </pc:sldMkLst>
        <pc:spChg chg="mod">
          <ac:chgData name="Heather Sachs" userId="S::heather@ndsccenter.org::f7c1b89d-94db-4568-8b96-4c240747b502" providerId="AD" clId="Web-{666D5FBF-7583-AB51-150E-58D2869C8A91}" dt="2025-07-16T00:47:04.281" v="12" actId="1076"/>
          <ac:spMkLst>
            <pc:docMk/>
            <pc:sldMk cId="561532665" sldId="714"/>
            <ac:spMk id="2" creationId="{E3AB9BE2-5CFE-371C-9087-9A6587BE3A87}"/>
          </ac:spMkLst>
        </pc:spChg>
      </pc:sldChg>
      <pc:sldChg chg="del">
        <pc:chgData name="Heather Sachs" userId="S::heather@ndsccenter.org::f7c1b89d-94db-4568-8b96-4c240747b502" providerId="AD" clId="Web-{666D5FBF-7583-AB51-150E-58D2869C8A91}" dt="2025-07-16T00:47:58.252" v="16"/>
        <pc:sldMkLst>
          <pc:docMk/>
          <pc:sldMk cId="744987847" sldId="720"/>
        </pc:sldMkLst>
      </pc:sldChg>
      <pc:sldChg chg="del">
        <pc:chgData name="Heather Sachs" userId="S::heather@ndsccenter.org::f7c1b89d-94db-4568-8b96-4c240747b502" providerId="AD" clId="Web-{666D5FBF-7583-AB51-150E-58D2869C8A91}" dt="2025-07-16T00:48:33.159" v="18"/>
        <pc:sldMkLst>
          <pc:docMk/>
          <pc:sldMk cId="3381336013" sldId="899"/>
        </pc:sldMkLst>
      </pc:sldChg>
      <pc:sldChg chg="del">
        <pc:chgData name="Heather Sachs" userId="S::heather@ndsccenter.org::f7c1b89d-94db-4568-8b96-4c240747b502" providerId="AD" clId="Web-{666D5FBF-7583-AB51-150E-58D2869C8A91}" dt="2025-07-16T00:47:29.063" v="13"/>
        <pc:sldMkLst>
          <pc:docMk/>
          <pc:sldMk cId="2938240214" sldId="916"/>
        </pc:sldMkLst>
      </pc:sldChg>
      <pc:sldChg chg="del">
        <pc:chgData name="Heather Sachs" userId="S::heather@ndsccenter.org::f7c1b89d-94db-4568-8b96-4c240747b502" providerId="AD" clId="Web-{666D5FBF-7583-AB51-150E-58D2869C8A91}" dt="2025-07-16T00:47:37.579" v="15"/>
        <pc:sldMkLst>
          <pc:docMk/>
          <pc:sldMk cId="2953011159" sldId="934"/>
        </pc:sldMkLst>
      </pc:sldChg>
      <pc:sldChg chg="del">
        <pc:chgData name="Heather Sachs" userId="S::heather@ndsccenter.org::f7c1b89d-94db-4568-8b96-4c240747b502" providerId="AD" clId="Web-{666D5FBF-7583-AB51-150E-58D2869C8A91}" dt="2025-07-16T00:52:15.667" v="20"/>
        <pc:sldMkLst>
          <pc:docMk/>
          <pc:sldMk cId="2008259704" sldId="936"/>
        </pc:sldMkLst>
      </pc:sldChg>
      <pc:sldChg chg="del">
        <pc:chgData name="Heather Sachs" userId="S::heather@ndsccenter.org::f7c1b89d-94db-4568-8b96-4c240747b502" providerId="AD" clId="Web-{666D5FBF-7583-AB51-150E-58D2869C8A91}" dt="2025-07-16T01:16:24.256" v="33"/>
        <pc:sldMkLst>
          <pc:docMk/>
          <pc:sldMk cId="1615196259" sldId="937"/>
        </pc:sldMkLst>
      </pc:sldChg>
      <pc:sldChg chg="add del">
        <pc:chgData name="Heather Sachs" userId="S::heather@ndsccenter.org::f7c1b89d-94db-4568-8b96-4c240747b502" providerId="AD" clId="Web-{666D5FBF-7583-AB51-150E-58D2869C8A91}" dt="2025-07-16T01:15:34.660" v="27"/>
        <pc:sldMkLst>
          <pc:docMk/>
          <pc:sldMk cId="554512638" sldId="984"/>
        </pc:sldMkLst>
      </pc:sldChg>
      <pc:sldChg chg="modSp del">
        <pc:chgData name="Heather Sachs" userId="S::heather@ndsccenter.org::f7c1b89d-94db-4568-8b96-4c240747b502" providerId="AD" clId="Web-{666D5FBF-7583-AB51-150E-58D2869C8A91}" dt="2025-07-16T01:16:13.943" v="32"/>
        <pc:sldMkLst>
          <pc:docMk/>
          <pc:sldMk cId="1536549129" sldId="985"/>
        </pc:sldMkLst>
      </pc:sldChg>
      <pc:sldChg chg="modSp">
        <pc:chgData name="Heather Sachs" userId="S::heather@ndsccenter.org::f7c1b89d-94db-4568-8b96-4c240747b502" providerId="AD" clId="Web-{666D5FBF-7583-AB51-150E-58D2869C8A91}" dt="2025-07-16T00:46:50.343" v="11" actId="1076"/>
        <pc:sldMkLst>
          <pc:docMk/>
          <pc:sldMk cId="1649724522" sldId="993"/>
        </pc:sldMkLst>
        <pc:spChg chg="mod">
          <ac:chgData name="Heather Sachs" userId="S::heather@ndsccenter.org::f7c1b89d-94db-4568-8b96-4c240747b502" providerId="AD" clId="Web-{666D5FBF-7583-AB51-150E-58D2869C8A91}" dt="2025-07-16T00:46:50.343" v="11" actId="1076"/>
          <ac:spMkLst>
            <pc:docMk/>
            <pc:sldMk cId="1649724522" sldId="993"/>
            <ac:spMk id="3" creationId="{275F8E4B-6DFE-E578-53AC-7B8B1C6717EA}"/>
          </ac:spMkLst>
        </pc:spChg>
      </pc:sldChg>
      <pc:sldChg chg="add">
        <pc:chgData name="Heather Sachs" userId="S::heather@ndsccenter.org::f7c1b89d-94db-4568-8b96-4c240747b502" providerId="AD" clId="Web-{666D5FBF-7583-AB51-150E-58D2869C8A91}" dt="2025-07-16T00:48:52.691" v="19"/>
        <pc:sldMkLst>
          <pc:docMk/>
          <pc:sldMk cId="3381336013" sldId="1038"/>
        </pc:sldMkLst>
      </pc:sldChg>
      <pc:sldChg chg="add">
        <pc:chgData name="Heather Sachs" userId="S::heather@ndsccenter.org::f7c1b89d-94db-4568-8b96-4c240747b502" providerId="AD" clId="Web-{666D5FBF-7583-AB51-150E-58D2869C8A91}" dt="2025-07-16T00:52:32.402" v="21"/>
        <pc:sldMkLst>
          <pc:docMk/>
          <pc:sldMk cId="2008259704" sldId="1039"/>
        </pc:sldMkLst>
      </pc:sldChg>
      <pc:sldChg chg="add">
        <pc:chgData name="Heather Sachs" userId="S::heather@ndsccenter.org::f7c1b89d-94db-4568-8b96-4c240747b502" providerId="AD" clId="Web-{666D5FBF-7583-AB51-150E-58D2869C8A91}" dt="2025-07-16T01:16:34.193" v="34"/>
        <pc:sldMkLst>
          <pc:docMk/>
          <pc:sldMk cId="1615196259" sldId="1040"/>
        </pc:sldMkLst>
      </pc:sldChg>
      <pc:sldChg chg="addSp modSp add del mod setBg">
        <pc:chgData name="Heather Sachs" userId="S::heather@ndsccenter.org::f7c1b89d-94db-4568-8b96-4c240747b502" providerId="AD" clId="Web-{666D5FBF-7583-AB51-150E-58D2869C8A91}" dt="2025-07-16T01:16:12.771" v="31"/>
        <pc:sldMkLst>
          <pc:docMk/>
          <pc:sldMk cId="3067783798" sldId="1040"/>
        </pc:sldMkLst>
      </pc:sldChg>
    </pc:docChg>
  </pc:docChgLst>
  <pc:docChgLst>
    <pc:chgData name="Jawanda Mast" userId="56f52c84-0acd-42da-bf55-b0894ba743ee" providerId="ADAL" clId="{50A1F1FD-7F4B-4A47-BF67-3BACE1CF24A1}"/>
    <pc:docChg chg="addSld delSld modSld">
      <pc:chgData name="Jawanda Mast" userId="56f52c84-0acd-42da-bf55-b0894ba743ee" providerId="ADAL" clId="{50A1F1FD-7F4B-4A47-BF67-3BACE1CF24A1}" dt="2025-07-20T00:23:34.527" v="1"/>
      <pc:docMkLst>
        <pc:docMk/>
      </pc:docMkLst>
      <pc:sldChg chg="del">
        <pc:chgData name="Jawanda Mast" userId="56f52c84-0acd-42da-bf55-b0894ba743ee" providerId="ADAL" clId="{50A1F1FD-7F4B-4A47-BF67-3BACE1CF24A1}" dt="2025-07-20T00:23:07.049" v="0" actId="47"/>
        <pc:sldMkLst>
          <pc:docMk/>
          <pc:sldMk cId="3077118517" sldId="1017"/>
        </pc:sldMkLst>
      </pc:sldChg>
      <pc:sldChg chg="add">
        <pc:chgData name="Jawanda Mast" userId="56f52c84-0acd-42da-bf55-b0894ba743ee" providerId="ADAL" clId="{50A1F1FD-7F4B-4A47-BF67-3BACE1CF24A1}" dt="2025-07-20T00:23:34.527" v="1"/>
        <pc:sldMkLst>
          <pc:docMk/>
          <pc:sldMk cId="4050084744" sldId="1040"/>
        </pc:sldMkLst>
      </pc:sldChg>
    </pc:docChg>
  </pc:docChgLst>
  <pc:docChgLst>
    <pc:chgData name="Jawanda Mast" userId="56f52c84-0acd-42da-bf55-b0894ba743ee" providerId="ADAL" clId="{6B039D08-1C5C-441D-9A45-B0AA32048811}"/>
    <pc:docChg chg="custSel addSld delSld modSld">
      <pc:chgData name="Jawanda Mast" userId="56f52c84-0acd-42da-bf55-b0894ba743ee" providerId="ADAL" clId="{6B039D08-1C5C-441D-9A45-B0AA32048811}" dt="2025-07-21T18:46:45.356" v="10" actId="47"/>
      <pc:docMkLst>
        <pc:docMk/>
      </pc:docMkLst>
      <pc:sldChg chg="del">
        <pc:chgData name="Jawanda Mast" userId="56f52c84-0acd-42da-bf55-b0894ba743ee" providerId="ADAL" clId="{6B039D08-1C5C-441D-9A45-B0AA32048811}" dt="2025-07-21T18:46:45.356" v="10" actId="47"/>
        <pc:sldMkLst>
          <pc:docMk/>
          <pc:sldMk cId="886081327" sldId="1038"/>
        </pc:sldMkLst>
      </pc:sldChg>
      <pc:sldChg chg="add">
        <pc:chgData name="Jawanda Mast" userId="56f52c84-0acd-42da-bf55-b0894ba743ee" providerId="ADAL" clId="{6B039D08-1C5C-441D-9A45-B0AA32048811}" dt="2025-07-19T15:25:47.465" v="0"/>
        <pc:sldMkLst>
          <pc:docMk/>
          <pc:sldMk cId="3649141429" sldId="1077"/>
        </pc:sldMkLst>
      </pc:sldChg>
      <pc:sldChg chg="add">
        <pc:chgData name="Jawanda Mast" userId="56f52c84-0acd-42da-bf55-b0894ba743ee" providerId="ADAL" clId="{6B039D08-1C5C-441D-9A45-B0AA32048811}" dt="2025-07-19T15:25:47.465" v="0"/>
        <pc:sldMkLst>
          <pc:docMk/>
          <pc:sldMk cId="1940157387" sldId="1078"/>
        </pc:sldMkLst>
      </pc:sldChg>
      <pc:sldChg chg="addSp modSp mod setBg">
        <pc:chgData name="Jawanda Mast" userId="56f52c84-0acd-42da-bf55-b0894ba743ee" providerId="ADAL" clId="{6B039D08-1C5C-441D-9A45-B0AA32048811}" dt="2025-07-21T18:41:34.375" v="9" actId="1076"/>
        <pc:sldMkLst>
          <pc:docMk/>
          <pc:sldMk cId="931509005" sldId="1079"/>
        </pc:sldMkLst>
        <pc:spChg chg="add">
          <ac:chgData name="Jawanda Mast" userId="56f52c84-0acd-42da-bf55-b0894ba743ee" providerId="ADAL" clId="{6B039D08-1C5C-441D-9A45-B0AA32048811}" dt="2025-07-21T18:41:12.322" v="1" actId="26606"/>
          <ac:spMkLst>
            <pc:docMk/>
            <pc:sldMk cId="931509005" sldId="1079"/>
            <ac:spMk id="7" creationId="{32BC26D8-82FB-445E-AA49-62A77D7C1EE0}"/>
          </ac:spMkLst>
        </pc:spChg>
        <pc:spChg chg="add">
          <ac:chgData name="Jawanda Mast" userId="56f52c84-0acd-42da-bf55-b0894ba743ee" providerId="ADAL" clId="{6B039D08-1C5C-441D-9A45-B0AA32048811}" dt="2025-07-21T18:41:12.322" v="1" actId="26606"/>
          <ac:spMkLst>
            <pc:docMk/>
            <pc:sldMk cId="931509005" sldId="1079"/>
            <ac:spMk id="9" creationId="{CB44330D-EA18-4254-AA95-EB49948539B8}"/>
          </ac:spMkLst>
        </pc:spChg>
        <pc:picChg chg="mod">
          <ac:chgData name="Jawanda Mast" userId="56f52c84-0acd-42da-bf55-b0894ba743ee" providerId="ADAL" clId="{6B039D08-1C5C-441D-9A45-B0AA32048811}" dt="2025-07-21T18:41:34.375" v="9" actId="1076"/>
          <ac:picMkLst>
            <pc:docMk/>
            <pc:sldMk cId="931509005" sldId="1079"/>
            <ac:picMk id="2" creationId="{6EEB291D-E808-E240-41C3-7DF91D1A1D97}"/>
          </ac:picMkLst>
        </pc:picChg>
      </pc:sldChg>
    </pc:docChg>
  </pc:docChgLst>
  <pc:docChgLst>
    <pc:chgData name="Heather Sachs" userId="S::heather@ndsccenter.org::f7c1b89d-94db-4568-8b96-4c240747b502" providerId="AD" clId="Web-{9D3242D1-D475-79F1-523A-278C60A7B89D}"/>
    <pc:docChg chg="addSld delSld modSld sldOrd">
      <pc:chgData name="Heather Sachs" userId="S::heather@ndsccenter.org::f7c1b89d-94db-4568-8b96-4c240747b502" providerId="AD" clId="Web-{9D3242D1-D475-79F1-523A-278C60A7B89D}" dt="2025-07-14T22:22:45.053" v="5551" actId="20577"/>
      <pc:docMkLst>
        <pc:docMk/>
      </pc:docMkLst>
      <pc:sldChg chg="modSp">
        <pc:chgData name="Heather Sachs" userId="S::heather@ndsccenter.org::f7c1b89d-94db-4568-8b96-4c240747b502" providerId="AD" clId="Web-{9D3242D1-D475-79F1-523A-278C60A7B89D}" dt="2025-07-14T21:58:42.744" v="5266" actId="20577"/>
        <pc:sldMkLst>
          <pc:docMk/>
          <pc:sldMk cId="969807736" sldId="502"/>
        </pc:sldMkLst>
        <pc:spChg chg="mod">
          <ac:chgData name="Heather Sachs" userId="S::heather@ndsccenter.org::f7c1b89d-94db-4568-8b96-4c240747b502" providerId="AD" clId="Web-{9D3242D1-D475-79F1-523A-278C60A7B89D}" dt="2025-07-14T21:58:42.744" v="5266" actId="20577"/>
          <ac:spMkLst>
            <pc:docMk/>
            <pc:sldMk cId="969807736" sldId="502"/>
            <ac:spMk id="5" creationId="{6D20001F-B3D3-980B-51F6-EDDDA7211373}"/>
          </ac:spMkLst>
        </pc:spChg>
      </pc:sldChg>
      <pc:sldChg chg="modSp">
        <pc:chgData name="Heather Sachs" userId="S::heather@ndsccenter.org::f7c1b89d-94db-4568-8b96-4c240747b502" providerId="AD" clId="Web-{9D3242D1-D475-79F1-523A-278C60A7B89D}" dt="2025-07-14T22:07:12.155" v="5314" actId="20577"/>
        <pc:sldMkLst>
          <pc:docMk/>
          <pc:sldMk cId="1303540304" sldId="509"/>
        </pc:sldMkLst>
        <pc:spChg chg="mod">
          <ac:chgData name="Heather Sachs" userId="S::heather@ndsccenter.org::f7c1b89d-94db-4568-8b96-4c240747b502" providerId="AD" clId="Web-{9D3242D1-D475-79F1-523A-278C60A7B89D}" dt="2025-07-14T22:07:12.155" v="5314" actId="20577"/>
          <ac:spMkLst>
            <pc:docMk/>
            <pc:sldMk cId="1303540304" sldId="509"/>
            <ac:spMk id="2" creationId="{00000000-0000-0000-0000-000000000000}"/>
          </ac:spMkLst>
        </pc:spChg>
      </pc:sldChg>
      <pc:sldChg chg="addSp delSp modSp">
        <pc:chgData name="Heather Sachs" userId="S::heather@ndsccenter.org::f7c1b89d-94db-4568-8b96-4c240747b502" providerId="AD" clId="Web-{9D3242D1-D475-79F1-523A-278C60A7B89D}" dt="2025-07-14T22:22:45.053" v="5551" actId="20577"/>
        <pc:sldMkLst>
          <pc:docMk/>
          <pc:sldMk cId="561532665" sldId="714"/>
        </pc:sldMkLst>
        <pc:spChg chg="mod">
          <ac:chgData name="Heather Sachs" userId="S::heather@ndsccenter.org::f7c1b89d-94db-4568-8b96-4c240747b502" providerId="AD" clId="Web-{9D3242D1-D475-79F1-523A-278C60A7B89D}" dt="2025-07-14T22:12:42.747" v="5375" actId="20577"/>
          <ac:spMkLst>
            <pc:docMk/>
            <pc:sldMk cId="561532665" sldId="714"/>
            <ac:spMk id="2" creationId="{E3AB9BE2-5CFE-371C-9087-9A6587BE3A87}"/>
          </ac:spMkLst>
        </pc:spChg>
        <pc:spChg chg="mod">
          <ac:chgData name="Heather Sachs" userId="S::heather@ndsccenter.org::f7c1b89d-94db-4568-8b96-4c240747b502" providerId="AD" clId="Web-{9D3242D1-D475-79F1-523A-278C60A7B89D}" dt="2025-07-14T22:22:45.053" v="5551" actId="20577"/>
          <ac:spMkLst>
            <pc:docMk/>
            <pc:sldMk cId="561532665" sldId="714"/>
            <ac:spMk id="3" creationId="{418862A8-E054-6236-C754-C8DAE389C304}"/>
          </ac:spMkLst>
        </pc:spChg>
        <pc:spChg chg="add">
          <ac:chgData name="Heather Sachs" userId="S::heather@ndsccenter.org::f7c1b89d-94db-4568-8b96-4c240747b502" providerId="AD" clId="Web-{9D3242D1-D475-79F1-523A-278C60A7B89D}" dt="2025-07-14T22:08:38.643" v="5316"/>
          <ac:spMkLst>
            <pc:docMk/>
            <pc:sldMk cId="561532665" sldId="714"/>
            <ac:spMk id="43" creationId="{12609869-9E80-471B-A487-A53288E0E791}"/>
          </ac:spMkLst>
        </pc:spChg>
        <pc:spChg chg="add">
          <ac:chgData name="Heather Sachs" userId="S::heather@ndsccenter.org::f7c1b89d-94db-4568-8b96-4c240747b502" providerId="AD" clId="Web-{9D3242D1-D475-79F1-523A-278C60A7B89D}" dt="2025-07-14T22:08:38.643" v="5316"/>
          <ac:spMkLst>
            <pc:docMk/>
            <pc:sldMk cId="561532665" sldId="714"/>
            <ac:spMk id="45" creationId="{7004738A-9D34-43E8-97D2-CA0EED4F8BE0}"/>
          </ac:spMkLst>
        </pc:spChg>
        <pc:spChg chg="add">
          <ac:chgData name="Heather Sachs" userId="S::heather@ndsccenter.org::f7c1b89d-94db-4568-8b96-4c240747b502" providerId="AD" clId="Web-{9D3242D1-D475-79F1-523A-278C60A7B89D}" dt="2025-07-14T22:08:38.643" v="5316"/>
          <ac:spMkLst>
            <pc:docMk/>
            <pc:sldMk cId="561532665" sldId="714"/>
            <ac:spMk id="47" creationId="{B8B8D07F-F13E-443E-BA68-2D26672D76B9}"/>
          </ac:spMkLst>
        </pc:spChg>
        <pc:spChg chg="add">
          <ac:chgData name="Heather Sachs" userId="S::heather@ndsccenter.org::f7c1b89d-94db-4568-8b96-4c240747b502" providerId="AD" clId="Web-{9D3242D1-D475-79F1-523A-278C60A7B89D}" dt="2025-07-14T22:08:38.643" v="5316"/>
          <ac:spMkLst>
            <pc:docMk/>
            <pc:sldMk cId="561532665" sldId="714"/>
            <ac:spMk id="49" creationId="{2813A4FA-24A5-41ED-A534-3807D1B2F344}"/>
          </ac:spMkLst>
        </pc:spChg>
        <pc:spChg chg="add">
          <ac:chgData name="Heather Sachs" userId="S::heather@ndsccenter.org::f7c1b89d-94db-4568-8b96-4c240747b502" providerId="AD" clId="Web-{9D3242D1-D475-79F1-523A-278C60A7B89D}" dt="2025-07-14T22:08:38.643" v="5316"/>
          <ac:spMkLst>
            <pc:docMk/>
            <pc:sldMk cId="561532665" sldId="714"/>
            <ac:spMk id="51" creationId="{C3944F27-CA70-4E84-A51A-E6BF89558979}"/>
          </ac:spMkLst>
        </pc:spChg>
        <pc:picChg chg="mod">
          <ac:chgData name="Heather Sachs" userId="S::heather@ndsccenter.org::f7c1b89d-94db-4568-8b96-4c240747b502" providerId="AD" clId="Web-{9D3242D1-D475-79F1-523A-278C60A7B89D}" dt="2025-07-14T22:08:38.643" v="5316"/>
          <ac:picMkLst>
            <pc:docMk/>
            <pc:sldMk cId="561532665" sldId="714"/>
            <ac:picMk id="18" creationId="{665D42D9-D3AD-80EB-0AF0-0A258F567465}"/>
          </ac:picMkLst>
        </pc:picChg>
      </pc:sldChg>
      <pc:sldChg chg="addSp delSp modSp">
        <pc:chgData name="Heather Sachs" userId="S::heather@ndsccenter.org::f7c1b89d-94db-4568-8b96-4c240747b502" providerId="AD" clId="Web-{9D3242D1-D475-79F1-523A-278C60A7B89D}" dt="2025-07-14T22:09:26.254" v="5320" actId="20577"/>
        <pc:sldMkLst>
          <pc:docMk/>
          <pc:sldMk cId="2459100192" sldId="715"/>
        </pc:sldMkLst>
        <pc:spChg chg="mod">
          <ac:chgData name="Heather Sachs" userId="S::heather@ndsccenter.org::f7c1b89d-94db-4568-8b96-4c240747b502" providerId="AD" clId="Web-{9D3242D1-D475-79F1-523A-278C60A7B89D}" dt="2025-07-14T22:09:26.254" v="5320" actId="20577"/>
          <ac:spMkLst>
            <pc:docMk/>
            <pc:sldMk cId="2459100192" sldId="715"/>
            <ac:spMk id="2" creationId="{13D8D744-1905-74E8-D3DD-D46E60E5F71B}"/>
          </ac:spMkLst>
        </pc:spChg>
        <pc:spChg chg="add">
          <ac:chgData name="Heather Sachs" userId="S::heather@ndsccenter.org::f7c1b89d-94db-4568-8b96-4c240747b502" providerId="AD" clId="Web-{9D3242D1-D475-79F1-523A-278C60A7B89D}" dt="2025-07-14T22:05:05.275" v="5297"/>
          <ac:spMkLst>
            <pc:docMk/>
            <pc:sldMk cId="2459100192" sldId="715"/>
            <ac:spMk id="19" creationId="{256B2C21-A230-48C0-8DF1-C46611373C44}"/>
          </ac:spMkLst>
        </pc:spChg>
        <pc:spChg chg="add">
          <ac:chgData name="Heather Sachs" userId="S::heather@ndsccenter.org::f7c1b89d-94db-4568-8b96-4c240747b502" providerId="AD" clId="Web-{9D3242D1-D475-79F1-523A-278C60A7B89D}" dt="2025-07-14T22:05:05.275" v="5297"/>
          <ac:spMkLst>
            <pc:docMk/>
            <pc:sldMk cId="2459100192" sldId="715"/>
            <ac:spMk id="21" creationId="{3847E18C-932D-4C95-AABA-FEC7C9499AD7}"/>
          </ac:spMkLst>
        </pc:spChg>
        <pc:spChg chg="add">
          <ac:chgData name="Heather Sachs" userId="S::heather@ndsccenter.org::f7c1b89d-94db-4568-8b96-4c240747b502" providerId="AD" clId="Web-{9D3242D1-D475-79F1-523A-278C60A7B89D}" dt="2025-07-14T22:05:05.275" v="5297"/>
          <ac:spMkLst>
            <pc:docMk/>
            <pc:sldMk cId="2459100192" sldId="715"/>
            <ac:spMk id="23" creationId="{3150CB11-0C61-439E-910F-5787759E72A0}"/>
          </ac:spMkLst>
        </pc:spChg>
        <pc:spChg chg="add">
          <ac:chgData name="Heather Sachs" userId="S::heather@ndsccenter.org::f7c1b89d-94db-4568-8b96-4c240747b502" providerId="AD" clId="Web-{9D3242D1-D475-79F1-523A-278C60A7B89D}" dt="2025-07-14T22:05:05.275" v="5297"/>
          <ac:spMkLst>
            <pc:docMk/>
            <pc:sldMk cId="2459100192" sldId="715"/>
            <ac:spMk id="25" creationId="{43F8A58B-5155-44CE-A5FF-7647B47D0A7A}"/>
          </ac:spMkLst>
        </pc:spChg>
        <pc:spChg chg="add">
          <ac:chgData name="Heather Sachs" userId="S::heather@ndsccenter.org::f7c1b89d-94db-4568-8b96-4c240747b502" providerId="AD" clId="Web-{9D3242D1-D475-79F1-523A-278C60A7B89D}" dt="2025-07-14T22:05:05.275" v="5297"/>
          <ac:spMkLst>
            <pc:docMk/>
            <pc:sldMk cId="2459100192" sldId="715"/>
            <ac:spMk id="27" creationId="{443F2ACA-E6D6-4028-82DD-F03C262D5DE6}"/>
          </ac:spMkLst>
        </pc:spChg>
      </pc:sldChg>
      <pc:sldChg chg="addSp delSp modSp">
        <pc:chgData name="Heather Sachs" userId="S::heather@ndsccenter.org::f7c1b89d-94db-4568-8b96-4c240747b502" providerId="AD" clId="Web-{9D3242D1-D475-79F1-523A-278C60A7B89D}" dt="2025-07-14T22:09:43.755" v="5324" actId="20577"/>
        <pc:sldMkLst>
          <pc:docMk/>
          <pc:sldMk cId="3740332703" sldId="716"/>
        </pc:sldMkLst>
        <pc:spChg chg="mod">
          <ac:chgData name="Heather Sachs" userId="S::heather@ndsccenter.org::f7c1b89d-94db-4568-8b96-4c240747b502" providerId="AD" clId="Web-{9D3242D1-D475-79F1-523A-278C60A7B89D}" dt="2025-07-14T22:09:43.755" v="5324" actId="20577"/>
          <ac:spMkLst>
            <pc:docMk/>
            <pc:sldMk cId="3740332703" sldId="716"/>
            <ac:spMk id="2" creationId="{25723247-C6ED-56E8-E92B-CAF90381A88D}"/>
          </ac:spMkLst>
        </pc:spChg>
        <pc:spChg chg="add">
          <ac:chgData name="Heather Sachs" userId="S::heather@ndsccenter.org::f7c1b89d-94db-4568-8b96-4c240747b502" providerId="AD" clId="Web-{9D3242D1-D475-79F1-523A-278C60A7B89D}" dt="2025-07-14T22:06:09.825" v="5298"/>
          <ac:spMkLst>
            <pc:docMk/>
            <pc:sldMk cId="3740332703" sldId="716"/>
            <ac:spMk id="20" creationId="{BACC6370-2D7E-4714-9D71-7542949D7D5D}"/>
          </ac:spMkLst>
        </pc:spChg>
        <pc:spChg chg="add">
          <ac:chgData name="Heather Sachs" userId="S::heather@ndsccenter.org::f7c1b89d-94db-4568-8b96-4c240747b502" providerId="AD" clId="Web-{9D3242D1-D475-79F1-523A-278C60A7B89D}" dt="2025-07-14T22:06:09.825" v="5298"/>
          <ac:spMkLst>
            <pc:docMk/>
            <pc:sldMk cId="3740332703" sldId="716"/>
            <ac:spMk id="22" creationId="{256B2C21-A230-48C0-8DF1-C46611373C44}"/>
          </ac:spMkLst>
        </pc:spChg>
        <pc:spChg chg="add">
          <ac:chgData name="Heather Sachs" userId="S::heather@ndsccenter.org::f7c1b89d-94db-4568-8b96-4c240747b502" providerId="AD" clId="Web-{9D3242D1-D475-79F1-523A-278C60A7B89D}" dt="2025-07-14T22:06:09.825" v="5298"/>
          <ac:spMkLst>
            <pc:docMk/>
            <pc:sldMk cId="3740332703" sldId="716"/>
            <ac:spMk id="24" creationId="{3847E18C-932D-4C95-AABA-FEC7C9499AD7}"/>
          </ac:spMkLst>
        </pc:spChg>
        <pc:spChg chg="add">
          <ac:chgData name="Heather Sachs" userId="S::heather@ndsccenter.org::f7c1b89d-94db-4568-8b96-4c240747b502" providerId="AD" clId="Web-{9D3242D1-D475-79F1-523A-278C60A7B89D}" dt="2025-07-14T22:06:09.825" v="5298"/>
          <ac:spMkLst>
            <pc:docMk/>
            <pc:sldMk cId="3740332703" sldId="716"/>
            <ac:spMk id="26" creationId="{3150CB11-0C61-439E-910F-5787759E72A0}"/>
          </ac:spMkLst>
        </pc:spChg>
        <pc:spChg chg="add">
          <ac:chgData name="Heather Sachs" userId="S::heather@ndsccenter.org::f7c1b89d-94db-4568-8b96-4c240747b502" providerId="AD" clId="Web-{9D3242D1-D475-79F1-523A-278C60A7B89D}" dt="2025-07-14T22:06:09.825" v="5298"/>
          <ac:spMkLst>
            <pc:docMk/>
            <pc:sldMk cId="3740332703" sldId="716"/>
            <ac:spMk id="28" creationId="{43F8A58B-5155-44CE-A5FF-7647B47D0A7A}"/>
          </ac:spMkLst>
        </pc:spChg>
        <pc:graphicFrameChg chg="mod">
          <ac:chgData name="Heather Sachs" userId="S::heather@ndsccenter.org::f7c1b89d-94db-4568-8b96-4c240747b502" providerId="AD" clId="Web-{9D3242D1-D475-79F1-523A-278C60A7B89D}" dt="2025-07-14T22:00:10.919" v="5274" actId="1076"/>
          <ac:graphicFrameMkLst>
            <pc:docMk/>
            <pc:sldMk cId="3740332703" sldId="716"/>
            <ac:graphicFrameMk id="5" creationId="{02B0DF45-A621-5EAD-D0B0-4F8E641D43F8}"/>
          </ac:graphicFrameMkLst>
        </pc:graphicFrameChg>
      </pc:sldChg>
      <pc:sldChg chg="modSp new del">
        <pc:chgData name="Heather Sachs" userId="S::heather@ndsccenter.org::f7c1b89d-94db-4568-8b96-4c240747b502" providerId="AD" clId="Web-{9D3242D1-D475-79F1-523A-278C60A7B89D}" dt="2025-07-14T21:25:36.241" v="3946"/>
        <pc:sldMkLst>
          <pc:docMk/>
          <pc:sldMk cId="1231974671" sldId="986"/>
        </pc:sldMkLst>
      </pc:sldChg>
      <pc:sldChg chg="modSp new del">
        <pc:chgData name="Heather Sachs" userId="S::heather@ndsccenter.org::f7c1b89d-94db-4568-8b96-4c240747b502" providerId="AD" clId="Web-{9D3242D1-D475-79F1-523A-278C60A7B89D}" dt="2025-07-14T21:25:36.241" v="3945"/>
        <pc:sldMkLst>
          <pc:docMk/>
          <pc:sldMk cId="2396131504" sldId="987"/>
        </pc:sldMkLst>
      </pc:sldChg>
      <pc:sldChg chg="modSp new del">
        <pc:chgData name="Heather Sachs" userId="S::heather@ndsccenter.org::f7c1b89d-94db-4568-8b96-4c240747b502" providerId="AD" clId="Web-{9D3242D1-D475-79F1-523A-278C60A7B89D}" dt="2025-07-14T21:25:36.241" v="3944"/>
        <pc:sldMkLst>
          <pc:docMk/>
          <pc:sldMk cId="497393409" sldId="988"/>
        </pc:sldMkLst>
      </pc:sldChg>
      <pc:sldChg chg="modSp new del">
        <pc:chgData name="Heather Sachs" userId="S::heather@ndsccenter.org::f7c1b89d-94db-4568-8b96-4c240747b502" providerId="AD" clId="Web-{9D3242D1-D475-79F1-523A-278C60A7B89D}" dt="2025-07-14T21:25:36.241" v="3943"/>
        <pc:sldMkLst>
          <pc:docMk/>
          <pc:sldMk cId="2306039588" sldId="989"/>
        </pc:sldMkLst>
      </pc:sldChg>
      <pc:sldChg chg="modSp new del">
        <pc:chgData name="Heather Sachs" userId="S::heather@ndsccenter.org::f7c1b89d-94db-4568-8b96-4c240747b502" providerId="AD" clId="Web-{9D3242D1-D475-79F1-523A-278C60A7B89D}" dt="2025-07-14T21:25:36.241" v="3942"/>
        <pc:sldMkLst>
          <pc:docMk/>
          <pc:sldMk cId="1638379270" sldId="990"/>
        </pc:sldMkLst>
      </pc:sldChg>
      <pc:sldChg chg="modSp new del ord">
        <pc:chgData name="Heather Sachs" userId="S::heather@ndsccenter.org::f7c1b89d-94db-4568-8b96-4c240747b502" providerId="AD" clId="Web-{9D3242D1-D475-79F1-523A-278C60A7B89D}" dt="2025-07-14T21:27:25.308" v="3954"/>
        <pc:sldMkLst>
          <pc:docMk/>
          <pc:sldMk cId="2886461496" sldId="991"/>
        </pc:sldMkLst>
      </pc:sldChg>
      <pc:sldChg chg="modSp new del">
        <pc:chgData name="Heather Sachs" userId="S::heather@ndsccenter.org::f7c1b89d-94db-4568-8b96-4c240747b502" providerId="AD" clId="Web-{9D3242D1-D475-79F1-523A-278C60A7B89D}" dt="2025-07-14T21:27:20.385" v="3953"/>
        <pc:sldMkLst>
          <pc:docMk/>
          <pc:sldMk cId="3147905759" sldId="992"/>
        </pc:sldMkLst>
      </pc:sldChg>
      <pc:sldChg chg="addSp modSp new mod setBg">
        <pc:chgData name="Heather Sachs" userId="S::heather@ndsccenter.org::f7c1b89d-94db-4568-8b96-4c240747b502" providerId="AD" clId="Web-{9D3242D1-D475-79F1-523A-278C60A7B89D}" dt="2025-07-14T22:14:23.767" v="5414" actId="20577"/>
        <pc:sldMkLst>
          <pc:docMk/>
          <pc:sldMk cId="1649724522" sldId="993"/>
        </pc:sldMkLst>
        <pc:spChg chg="mod">
          <ac:chgData name="Heather Sachs" userId="S::heather@ndsccenter.org::f7c1b89d-94db-4568-8b96-4c240747b502" providerId="AD" clId="Web-{9D3242D1-D475-79F1-523A-278C60A7B89D}" dt="2025-07-14T22:14:23.767" v="5414" actId="20577"/>
          <ac:spMkLst>
            <pc:docMk/>
            <pc:sldMk cId="1649724522" sldId="993"/>
            <ac:spMk id="2" creationId="{9BA33EF3-BA71-B12B-FA05-9FFF87E8F8E5}"/>
          </ac:spMkLst>
        </pc:spChg>
        <pc:spChg chg="mod">
          <ac:chgData name="Heather Sachs" userId="S::heather@ndsccenter.org::f7c1b89d-94db-4568-8b96-4c240747b502" providerId="AD" clId="Web-{9D3242D1-D475-79F1-523A-278C60A7B89D}" dt="2025-07-14T22:14:07.485" v="5413" actId="1076"/>
          <ac:spMkLst>
            <pc:docMk/>
            <pc:sldMk cId="1649724522" sldId="993"/>
            <ac:spMk id="3" creationId="{275F8E4B-6DFE-E578-53AC-7B8B1C6717EA}"/>
          </ac:spMkLst>
        </pc:spChg>
        <pc:spChg chg="add">
          <ac:chgData name="Heather Sachs" userId="S::heather@ndsccenter.org::f7c1b89d-94db-4568-8b96-4c240747b502" providerId="AD" clId="Web-{9D3242D1-D475-79F1-523A-278C60A7B89D}" dt="2025-07-14T22:07:39.438" v="5315"/>
          <ac:spMkLst>
            <pc:docMk/>
            <pc:sldMk cId="1649724522" sldId="993"/>
            <ac:spMk id="8" creationId="{09588DA8-065E-4F6F-8EFD-43104AB2E0CF}"/>
          </ac:spMkLst>
        </pc:spChg>
        <pc:spChg chg="add">
          <ac:chgData name="Heather Sachs" userId="S::heather@ndsccenter.org::f7c1b89d-94db-4568-8b96-4c240747b502" providerId="AD" clId="Web-{9D3242D1-D475-79F1-523A-278C60A7B89D}" dt="2025-07-14T22:07:39.438" v="5315"/>
          <ac:spMkLst>
            <pc:docMk/>
            <pc:sldMk cId="1649724522" sldId="993"/>
            <ac:spMk id="10" creationId="{C4285719-470E-454C-AF62-8323075F1F5B}"/>
          </ac:spMkLst>
        </pc:spChg>
        <pc:spChg chg="add">
          <ac:chgData name="Heather Sachs" userId="S::heather@ndsccenter.org::f7c1b89d-94db-4568-8b96-4c240747b502" providerId="AD" clId="Web-{9D3242D1-D475-79F1-523A-278C60A7B89D}" dt="2025-07-14T22:07:39.438" v="5315"/>
          <ac:spMkLst>
            <pc:docMk/>
            <pc:sldMk cId="1649724522" sldId="993"/>
            <ac:spMk id="12" creationId="{CD9FE4EF-C4D8-49A0-B2FF-81D8DB7D8A24}"/>
          </ac:spMkLst>
        </pc:spChg>
        <pc:spChg chg="add">
          <ac:chgData name="Heather Sachs" userId="S::heather@ndsccenter.org::f7c1b89d-94db-4568-8b96-4c240747b502" providerId="AD" clId="Web-{9D3242D1-D475-79F1-523A-278C60A7B89D}" dt="2025-07-14T22:07:39.438" v="5315"/>
          <ac:spMkLst>
            <pc:docMk/>
            <pc:sldMk cId="1649724522" sldId="993"/>
            <ac:spMk id="14" creationId="{4300840D-0A0B-4512-BACA-B439D5B9C57C}"/>
          </ac:spMkLst>
        </pc:spChg>
        <pc:spChg chg="add">
          <ac:chgData name="Heather Sachs" userId="S::heather@ndsccenter.org::f7c1b89d-94db-4568-8b96-4c240747b502" providerId="AD" clId="Web-{9D3242D1-D475-79F1-523A-278C60A7B89D}" dt="2025-07-14T22:07:39.438" v="5315"/>
          <ac:spMkLst>
            <pc:docMk/>
            <pc:sldMk cId="1649724522" sldId="993"/>
            <ac:spMk id="16" creationId="{D2B78728-A580-49A7-84F9-6EF6F583ADE0}"/>
          </ac:spMkLst>
        </pc:spChg>
        <pc:spChg chg="add">
          <ac:chgData name="Heather Sachs" userId="S::heather@ndsccenter.org::f7c1b89d-94db-4568-8b96-4c240747b502" providerId="AD" clId="Web-{9D3242D1-D475-79F1-523A-278C60A7B89D}" dt="2025-07-14T22:07:39.438" v="5315"/>
          <ac:spMkLst>
            <pc:docMk/>
            <pc:sldMk cId="1649724522" sldId="993"/>
            <ac:spMk id="18" creationId="{38FAA1A1-D861-433F-88FA-1E9D6FD31D11}"/>
          </ac:spMkLst>
        </pc:spChg>
        <pc:spChg chg="add">
          <ac:chgData name="Heather Sachs" userId="S::heather@ndsccenter.org::f7c1b89d-94db-4568-8b96-4c240747b502" providerId="AD" clId="Web-{9D3242D1-D475-79F1-523A-278C60A7B89D}" dt="2025-07-14T22:07:39.438" v="5315"/>
          <ac:spMkLst>
            <pc:docMk/>
            <pc:sldMk cId="1649724522" sldId="993"/>
            <ac:spMk id="20" creationId="{8D71EDA1-87BF-4D5D-AB79-F346FD19278A}"/>
          </ac:spMkLst>
        </pc:spChg>
      </pc:sldChg>
      <pc:sldChg chg="modSp new del">
        <pc:chgData name="Heather Sachs" userId="S::heather@ndsccenter.org::f7c1b89d-94db-4568-8b96-4c240747b502" providerId="AD" clId="Web-{9D3242D1-D475-79F1-523A-278C60A7B89D}" dt="2025-07-14T21:42:33.751" v="4735"/>
        <pc:sldMkLst>
          <pc:docMk/>
          <pc:sldMk cId="2093803419" sldId="994"/>
        </pc:sldMkLst>
      </pc:sldChg>
      <pc:sldChg chg="addSp modSp add mod setBg">
        <pc:chgData name="Heather Sachs" userId="S::heather@ndsccenter.org::f7c1b89d-94db-4568-8b96-4c240747b502" providerId="AD" clId="Web-{9D3242D1-D475-79F1-523A-278C60A7B89D}" dt="2025-07-14T22:21:26.081" v="5511" actId="20577"/>
        <pc:sldMkLst>
          <pc:docMk/>
          <pc:sldMk cId="2886461496" sldId="995"/>
        </pc:sldMkLst>
        <pc:spChg chg="mod">
          <ac:chgData name="Heather Sachs" userId="S::heather@ndsccenter.org::f7c1b89d-94db-4568-8b96-4c240747b502" providerId="AD" clId="Web-{9D3242D1-D475-79F1-523A-278C60A7B89D}" dt="2025-07-14T22:00:56.999" v="5276"/>
          <ac:spMkLst>
            <pc:docMk/>
            <pc:sldMk cId="2886461496" sldId="995"/>
            <ac:spMk id="2" creationId="{B6F2ACBF-AF14-E74E-7989-4B9CDAC10F0A}"/>
          </ac:spMkLst>
        </pc:spChg>
        <pc:spChg chg="mod">
          <ac:chgData name="Heather Sachs" userId="S::heather@ndsccenter.org::f7c1b89d-94db-4568-8b96-4c240747b502" providerId="AD" clId="Web-{9D3242D1-D475-79F1-523A-278C60A7B89D}" dt="2025-07-14T22:21:26.081" v="5511" actId="20577"/>
          <ac:spMkLst>
            <pc:docMk/>
            <pc:sldMk cId="2886461496" sldId="995"/>
            <ac:spMk id="3" creationId="{0B40DE34-CAD6-7A74-271F-8CF97089D4F8}"/>
          </ac:spMkLst>
        </pc:spChg>
        <pc:spChg chg="add">
          <ac:chgData name="Heather Sachs" userId="S::heather@ndsccenter.org::f7c1b89d-94db-4568-8b96-4c240747b502" providerId="AD" clId="Web-{9D3242D1-D475-79F1-523A-278C60A7B89D}" dt="2025-07-14T22:00:56.999" v="5276"/>
          <ac:spMkLst>
            <pc:docMk/>
            <pc:sldMk cId="2886461496" sldId="995"/>
            <ac:spMk id="8" creationId="{327D73B4-9F5C-4A64-A179-51B9500CB8B5}"/>
          </ac:spMkLst>
        </pc:spChg>
        <pc:spChg chg="add">
          <ac:chgData name="Heather Sachs" userId="S::heather@ndsccenter.org::f7c1b89d-94db-4568-8b96-4c240747b502" providerId="AD" clId="Web-{9D3242D1-D475-79F1-523A-278C60A7B89D}" dt="2025-07-14T22:00:56.999" v="5276"/>
          <ac:spMkLst>
            <pc:docMk/>
            <pc:sldMk cId="2886461496" sldId="995"/>
            <ac:spMk id="10" creationId="{C1F06963-6374-4B48-844F-071A9BAAAE02}"/>
          </ac:spMkLst>
        </pc:spChg>
        <pc:spChg chg="add">
          <ac:chgData name="Heather Sachs" userId="S::heather@ndsccenter.org::f7c1b89d-94db-4568-8b96-4c240747b502" providerId="AD" clId="Web-{9D3242D1-D475-79F1-523A-278C60A7B89D}" dt="2025-07-14T22:00:56.999" v="5276"/>
          <ac:spMkLst>
            <pc:docMk/>
            <pc:sldMk cId="2886461496" sldId="995"/>
            <ac:spMk id="12" creationId="{6CB927A4-E432-4310-9CD5-E89FF5063179}"/>
          </ac:spMkLst>
        </pc:spChg>
        <pc:spChg chg="add">
          <ac:chgData name="Heather Sachs" userId="S::heather@ndsccenter.org::f7c1b89d-94db-4568-8b96-4c240747b502" providerId="AD" clId="Web-{9D3242D1-D475-79F1-523A-278C60A7B89D}" dt="2025-07-14T22:00:56.999" v="5276"/>
          <ac:spMkLst>
            <pc:docMk/>
            <pc:sldMk cId="2886461496" sldId="995"/>
            <ac:spMk id="14" creationId="{1453BF6C-B012-48B7-B4E8-6D7AC7C27D02}"/>
          </ac:spMkLst>
        </pc:spChg>
        <pc:spChg chg="add">
          <ac:chgData name="Heather Sachs" userId="S::heather@ndsccenter.org::f7c1b89d-94db-4568-8b96-4c240747b502" providerId="AD" clId="Web-{9D3242D1-D475-79F1-523A-278C60A7B89D}" dt="2025-07-14T22:00:56.999" v="5276"/>
          <ac:spMkLst>
            <pc:docMk/>
            <pc:sldMk cId="2886461496" sldId="995"/>
            <ac:spMk id="16" creationId="{E3020543-B24B-4EC4-8FFC-8DD88EEA91A8}"/>
          </ac:spMkLst>
        </pc:spChg>
        <pc:cxnChg chg="add">
          <ac:chgData name="Heather Sachs" userId="S::heather@ndsccenter.org::f7c1b89d-94db-4568-8b96-4c240747b502" providerId="AD" clId="Web-{9D3242D1-D475-79F1-523A-278C60A7B89D}" dt="2025-07-14T22:00:56.999" v="5276"/>
          <ac:cxnSpMkLst>
            <pc:docMk/>
            <pc:sldMk cId="2886461496" sldId="995"/>
            <ac:cxnSpMk id="18" creationId="{C49DA8F6-BCC1-4447-B54C-57856834B94B}"/>
          </ac:cxnSpMkLst>
        </pc:cxnChg>
      </pc:sldChg>
      <pc:sldChg chg="addSp delSp modSp new mod setBg">
        <pc:chgData name="Heather Sachs" userId="S::heather@ndsccenter.org::f7c1b89d-94db-4568-8b96-4c240747b502" providerId="AD" clId="Web-{9D3242D1-D475-79F1-523A-278C60A7B89D}" dt="2025-07-14T22:22:05.129" v="5525" actId="20577"/>
        <pc:sldMkLst>
          <pc:docMk/>
          <pc:sldMk cId="417521748" sldId="996"/>
        </pc:sldMkLst>
        <pc:spChg chg="mod">
          <ac:chgData name="Heather Sachs" userId="S::heather@ndsccenter.org::f7c1b89d-94db-4568-8b96-4c240747b502" providerId="AD" clId="Web-{9D3242D1-D475-79F1-523A-278C60A7B89D}" dt="2025-07-14T22:18:50.903" v="5491" actId="1076"/>
          <ac:spMkLst>
            <pc:docMk/>
            <pc:sldMk cId="417521748" sldId="996"/>
            <ac:spMk id="2" creationId="{1CE79391-2E70-8228-9B9C-CB2DB0B000B8}"/>
          </ac:spMkLst>
        </pc:spChg>
        <pc:graphicFrameChg chg="add modGraphic">
          <ac:chgData name="Heather Sachs" userId="S::heather@ndsccenter.org::f7c1b89d-94db-4568-8b96-4c240747b502" providerId="AD" clId="Web-{9D3242D1-D475-79F1-523A-278C60A7B89D}" dt="2025-07-14T22:22:05.129" v="5525" actId="20577"/>
          <ac:graphicFrameMkLst>
            <pc:docMk/>
            <pc:sldMk cId="417521748" sldId="996"/>
            <ac:graphicFrameMk id="20" creationId="{BE76BEBC-560F-E6A4-EAA0-4A3983A8BE27}"/>
          </ac:graphicFrameMkLst>
        </pc:graphicFrameChg>
      </pc:sldChg>
      <pc:sldChg chg="addSp delSp modSp add">
        <pc:chgData name="Heather Sachs" userId="S::heather@ndsccenter.org::f7c1b89d-94db-4568-8b96-4c240747b502" providerId="AD" clId="Web-{9D3242D1-D475-79F1-523A-278C60A7B89D}" dt="2025-07-14T22:16:49.819" v="5448" actId="1076"/>
        <pc:sldMkLst>
          <pc:docMk/>
          <pc:sldMk cId="2093803419" sldId="997"/>
        </pc:sldMkLst>
        <pc:spChg chg="mod">
          <ac:chgData name="Heather Sachs" userId="S::heather@ndsccenter.org::f7c1b89d-94db-4568-8b96-4c240747b502" providerId="AD" clId="Web-{9D3242D1-D475-79F1-523A-278C60A7B89D}" dt="2025-07-14T22:16:49.819" v="5448" actId="1076"/>
          <ac:spMkLst>
            <pc:docMk/>
            <pc:sldMk cId="2093803419" sldId="997"/>
            <ac:spMk id="2" creationId="{6F2A6CFF-73F6-B136-6C89-E8DFBAAAD097}"/>
          </ac:spMkLst>
        </pc:spChg>
        <pc:graphicFrameChg chg="add mod modGraphic">
          <ac:chgData name="Heather Sachs" userId="S::heather@ndsccenter.org::f7c1b89d-94db-4568-8b96-4c240747b502" providerId="AD" clId="Web-{9D3242D1-D475-79F1-523A-278C60A7B89D}" dt="2025-07-14T22:16:41.069" v="5447" actId="14100"/>
          <ac:graphicFrameMkLst>
            <pc:docMk/>
            <pc:sldMk cId="2093803419" sldId="997"/>
            <ac:graphicFrameMk id="5" creationId="{42CA7D3D-60E8-E589-B253-8CC36146DF76}"/>
          </ac:graphicFrameMkLst>
        </pc:graphicFrameChg>
      </pc:sldChg>
      <pc:sldChg chg="add">
        <pc:chgData name="Heather Sachs" userId="S::heather@ndsccenter.org::f7c1b89d-94db-4568-8b96-4c240747b502" providerId="AD" clId="Web-{9D3242D1-D475-79F1-523A-278C60A7B89D}" dt="2025-07-14T22:20:40.720" v="5492"/>
        <pc:sldMkLst>
          <pc:docMk/>
          <pc:sldMk cId="374252482" sldId="998"/>
        </pc:sldMkLst>
      </pc:sldChg>
      <pc:sldChg chg="add">
        <pc:chgData name="Heather Sachs" userId="S::heather@ndsccenter.org::f7c1b89d-94db-4568-8b96-4c240747b502" providerId="AD" clId="Web-{9D3242D1-D475-79F1-523A-278C60A7B89D}" dt="2025-07-14T22:20:40.735" v="5493"/>
        <pc:sldMkLst>
          <pc:docMk/>
          <pc:sldMk cId="614764660" sldId="999"/>
        </pc:sldMkLst>
      </pc:sldChg>
      <pc:sldChg chg="add">
        <pc:chgData name="Heather Sachs" userId="S::heather@ndsccenter.org::f7c1b89d-94db-4568-8b96-4c240747b502" providerId="AD" clId="Web-{9D3242D1-D475-79F1-523A-278C60A7B89D}" dt="2025-07-14T22:20:40.751" v="5494"/>
        <pc:sldMkLst>
          <pc:docMk/>
          <pc:sldMk cId="1623701105" sldId="1000"/>
        </pc:sldMkLst>
      </pc:sldChg>
      <pc:sldChg chg="add">
        <pc:chgData name="Heather Sachs" userId="S::heather@ndsccenter.org::f7c1b89d-94db-4568-8b96-4c240747b502" providerId="AD" clId="Web-{9D3242D1-D475-79F1-523A-278C60A7B89D}" dt="2025-07-14T22:20:40.766" v="5495"/>
        <pc:sldMkLst>
          <pc:docMk/>
          <pc:sldMk cId="3956342897" sldId="1001"/>
        </pc:sldMkLst>
      </pc:sldChg>
      <pc:sldChg chg="add">
        <pc:chgData name="Heather Sachs" userId="S::heather@ndsccenter.org::f7c1b89d-94db-4568-8b96-4c240747b502" providerId="AD" clId="Web-{9D3242D1-D475-79F1-523A-278C60A7B89D}" dt="2025-07-14T22:20:40.782" v="5496"/>
        <pc:sldMkLst>
          <pc:docMk/>
          <pc:sldMk cId="1615196259" sldId="1002"/>
        </pc:sldMkLst>
      </pc:sldChg>
      <pc:sldChg chg="add">
        <pc:chgData name="Heather Sachs" userId="S::heather@ndsccenter.org::f7c1b89d-94db-4568-8b96-4c240747b502" providerId="AD" clId="Web-{9D3242D1-D475-79F1-523A-278C60A7B89D}" dt="2025-07-14T22:20:40.798" v="5497"/>
        <pc:sldMkLst>
          <pc:docMk/>
          <pc:sldMk cId="2271106138" sldId="1003"/>
        </pc:sldMkLst>
      </pc:sldChg>
      <pc:sldChg chg="add">
        <pc:chgData name="Heather Sachs" userId="S::heather@ndsccenter.org::f7c1b89d-94db-4568-8b96-4c240747b502" providerId="AD" clId="Web-{9D3242D1-D475-79F1-523A-278C60A7B89D}" dt="2025-07-14T22:20:40.814" v="5498"/>
        <pc:sldMkLst>
          <pc:docMk/>
          <pc:sldMk cId="2008259704" sldId="1004"/>
        </pc:sldMkLst>
      </pc:sldChg>
      <pc:sldChg chg="add">
        <pc:chgData name="Heather Sachs" userId="S::heather@ndsccenter.org::f7c1b89d-94db-4568-8b96-4c240747b502" providerId="AD" clId="Web-{9D3242D1-D475-79F1-523A-278C60A7B89D}" dt="2025-07-14T22:20:40.814" v="5499"/>
        <pc:sldMkLst>
          <pc:docMk/>
          <pc:sldMk cId="817990014" sldId="1005"/>
        </pc:sldMkLst>
      </pc:sldChg>
    </pc:docChg>
  </pc:docChgLst>
  <pc:docChgLst>
    <pc:chgData name="Leah Jose" userId="S::leah@ndsccenter.org::025e01aa-dd08-4cf6-a6f6-d3fb306d4856" providerId="AD" clId="Web-{98C3D8AE-ADC6-BC37-7D54-D048BF11D455}"/>
    <pc:docChg chg="addSld modSld sldOrd">
      <pc:chgData name="Leah Jose" userId="S::leah@ndsccenter.org::025e01aa-dd08-4cf6-a6f6-d3fb306d4856" providerId="AD" clId="Web-{98C3D8AE-ADC6-BC37-7D54-D048BF11D455}" dt="2025-07-21T16:09:16.612" v="22" actId="1076"/>
      <pc:docMkLst>
        <pc:docMk/>
      </pc:docMkLst>
      <pc:sldChg chg="addSp delSp modSp new ord">
        <pc:chgData name="Leah Jose" userId="S::leah@ndsccenter.org::025e01aa-dd08-4cf6-a6f6-d3fb306d4856" providerId="AD" clId="Web-{98C3D8AE-ADC6-BC37-7D54-D048BF11D455}" dt="2025-07-21T16:09:16.612" v="22" actId="1076"/>
        <pc:sldMkLst>
          <pc:docMk/>
          <pc:sldMk cId="931509005" sldId="1079"/>
        </pc:sldMkLst>
        <pc:picChg chg="add mod modCrop">
          <ac:chgData name="Leah Jose" userId="S::leah@ndsccenter.org::025e01aa-dd08-4cf6-a6f6-d3fb306d4856" providerId="AD" clId="Web-{98C3D8AE-ADC6-BC37-7D54-D048BF11D455}" dt="2025-07-21T16:09:16.612" v="22" actId="1076"/>
          <ac:picMkLst>
            <pc:docMk/>
            <pc:sldMk cId="931509005" sldId="1079"/>
            <ac:picMk id="2" creationId="{6EEB291D-E808-E240-41C3-7DF91D1A1D97}"/>
          </ac:picMkLst>
        </pc:picChg>
        <pc:picChg chg="add del mod modCrop">
          <ac:chgData name="Leah Jose" userId="S::leah@ndsccenter.org::025e01aa-dd08-4cf6-a6f6-d3fb306d4856" providerId="AD" clId="Web-{98C3D8AE-ADC6-BC37-7D54-D048BF11D455}" dt="2025-07-21T16:09:03.221" v="18"/>
          <ac:picMkLst>
            <pc:docMk/>
            <pc:sldMk cId="931509005" sldId="1079"/>
            <ac:picMk id="3" creationId="{CA2BB8B4-8F2F-E99B-0C78-1CB72B5EE363}"/>
          </ac:picMkLst>
        </pc:picChg>
      </pc:sldChg>
    </pc:docChg>
  </pc:docChgLst>
  <pc:docChgLst>
    <pc:chgData name="Leah Jose" userId="S::leah@ndsccenter.org::025e01aa-dd08-4cf6-a6f6-d3fb306d4856" providerId="AD" clId="Web-{3010D2F9-F566-5660-9BA0-A4F8F44C3067}"/>
    <pc:docChg chg="modSld">
      <pc:chgData name="Leah Jose" userId="S::leah@ndsccenter.org::025e01aa-dd08-4cf6-a6f6-d3fb306d4856" providerId="AD" clId="Web-{3010D2F9-F566-5660-9BA0-A4F8F44C3067}" dt="2025-07-19T19:01:45.327" v="1" actId="14100"/>
      <pc:docMkLst>
        <pc:docMk/>
      </pc:docMkLst>
      <pc:sldChg chg="modSp">
        <pc:chgData name="Leah Jose" userId="S::leah@ndsccenter.org::025e01aa-dd08-4cf6-a6f6-d3fb306d4856" providerId="AD" clId="Web-{3010D2F9-F566-5660-9BA0-A4F8F44C3067}" dt="2025-07-19T19:01:45.327" v="1" actId="14100"/>
        <pc:sldMkLst>
          <pc:docMk/>
          <pc:sldMk cId="2886461496" sldId="995"/>
        </pc:sldMkLst>
        <pc:spChg chg="mod">
          <ac:chgData name="Leah Jose" userId="S::leah@ndsccenter.org::025e01aa-dd08-4cf6-a6f6-d3fb306d4856" providerId="AD" clId="Web-{3010D2F9-F566-5660-9BA0-A4F8F44C3067}" dt="2025-07-19T19:01:45.327" v="1" actId="14100"/>
          <ac:spMkLst>
            <pc:docMk/>
            <pc:sldMk cId="2886461496" sldId="995"/>
            <ac:spMk id="2" creationId="{B6F2ACBF-AF14-E74E-7989-4B9CDAC10F0A}"/>
          </ac:spMkLst>
        </pc:spChg>
      </pc:sldChg>
    </pc:docChg>
  </pc:docChgLst>
  <pc:docChgLst>
    <pc:chgData name="Heather Sachs" userId="S::heather@ndsccenter.org::f7c1b89d-94db-4568-8b96-4c240747b502" providerId="AD" clId="Web-{59CF4E3A-5163-E134-72B9-24F37FB64DE1}"/>
    <pc:docChg chg="addSld delSld">
      <pc:chgData name="Heather Sachs" userId="S::heather@ndsccenter.org::f7c1b89d-94db-4568-8b96-4c240747b502" providerId="AD" clId="Web-{59CF4E3A-5163-E134-72B9-24F37FB64DE1}" dt="2025-07-16T00:45:36.185" v="14"/>
      <pc:docMkLst>
        <pc:docMk/>
      </pc:docMkLst>
      <pc:sldChg chg="add">
        <pc:chgData name="Heather Sachs" userId="S::heather@ndsccenter.org::f7c1b89d-94db-4568-8b96-4c240747b502" providerId="AD" clId="Web-{59CF4E3A-5163-E134-72B9-24F37FB64DE1}" dt="2025-07-16T00:44:16.917" v="7"/>
        <pc:sldMkLst>
          <pc:docMk/>
          <pc:sldMk cId="835088619" sldId="510"/>
        </pc:sldMkLst>
      </pc:sldChg>
      <pc:sldChg chg="del">
        <pc:chgData name="Heather Sachs" userId="S::heather@ndsccenter.org::f7c1b89d-94db-4568-8b96-4c240747b502" providerId="AD" clId="Web-{59CF4E3A-5163-E134-72B9-24F37FB64DE1}" dt="2025-07-16T00:10:11.448" v="0"/>
        <pc:sldMkLst>
          <pc:docMk/>
          <pc:sldMk cId="3398520177" sldId="511"/>
        </pc:sldMkLst>
      </pc:sldChg>
      <pc:sldChg chg="add">
        <pc:chgData name="Heather Sachs" userId="S::heather@ndsccenter.org::f7c1b89d-94db-4568-8b96-4c240747b502" providerId="AD" clId="Web-{59CF4E3A-5163-E134-72B9-24F37FB64DE1}" dt="2025-07-16T00:44:16.886" v="5"/>
        <pc:sldMkLst>
          <pc:docMk/>
          <pc:sldMk cId="2008259704" sldId="936"/>
        </pc:sldMkLst>
      </pc:sldChg>
      <pc:sldChg chg="add">
        <pc:chgData name="Heather Sachs" userId="S::heather@ndsccenter.org::f7c1b89d-94db-4568-8b96-4c240747b502" providerId="AD" clId="Web-{59CF4E3A-5163-E134-72B9-24F37FB64DE1}" dt="2025-07-16T00:44:16.870" v="3"/>
        <pc:sldMkLst>
          <pc:docMk/>
          <pc:sldMk cId="1615196259" sldId="937"/>
        </pc:sldMkLst>
      </pc:sldChg>
      <pc:sldChg chg="add">
        <pc:chgData name="Heather Sachs" userId="S::heather@ndsccenter.org::f7c1b89d-94db-4568-8b96-4c240747b502" providerId="AD" clId="Web-{59CF4E3A-5163-E134-72B9-24F37FB64DE1}" dt="2025-07-16T00:44:16.839" v="1"/>
        <pc:sldMkLst>
          <pc:docMk/>
          <pc:sldMk cId="614764660" sldId="938"/>
        </pc:sldMkLst>
      </pc:sldChg>
      <pc:sldChg chg="del">
        <pc:chgData name="Heather Sachs" userId="S::heather@ndsccenter.org::f7c1b89d-94db-4568-8b96-4c240747b502" providerId="AD" clId="Web-{59CF4E3A-5163-E134-72B9-24F37FB64DE1}" dt="2025-07-16T00:45:27.232" v="8"/>
        <pc:sldMkLst>
          <pc:docMk/>
          <pc:sldMk cId="614764660" sldId="999"/>
        </pc:sldMkLst>
      </pc:sldChg>
      <pc:sldChg chg="del">
        <pc:chgData name="Heather Sachs" userId="S::heather@ndsccenter.org::f7c1b89d-94db-4568-8b96-4c240747b502" providerId="AD" clId="Web-{59CF4E3A-5163-E134-72B9-24F37FB64DE1}" dt="2025-07-16T00:45:27.997" v="9"/>
        <pc:sldMkLst>
          <pc:docMk/>
          <pc:sldMk cId="1623701105" sldId="1000"/>
        </pc:sldMkLst>
      </pc:sldChg>
      <pc:sldChg chg="del">
        <pc:chgData name="Heather Sachs" userId="S::heather@ndsccenter.org::f7c1b89d-94db-4568-8b96-4c240747b502" providerId="AD" clId="Web-{59CF4E3A-5163-E134-72B9-24F37FB64DE1}" dt="2025-07-16T00:45:29.091" v="10"/>
        <pc:sldMkLst>
          <pc:docMk/>
          <pc:sldMk cId="3956342897" sldId="1001"/>
        </pc:sldMkLst>
      </pc:sldChg>
      <pc:sldChg chg="del">
        <pc:chgData name="Heather Sachs" userId="S::heather@ndsccenter.org::f7c1b89d-94db-4568-8b96-4c240747b502" providerId="AD" clId="Web-{59CF4E3A-5163-E134-72B9-24F37FB64DE1}" dt="2025-07-16T00:45:30.357" v="11"/>
        <pc:sldMkLst>
          <pc:docMk/>
          <pc:sldMk cId="1615196259" sldId="1002"/>
        </pc:sldMkLst>
      </pc:sldChg>
      <pc:sldChg chg="del">
        <pc:chgData name="Heather Sachs" userId="S::heather@ndsccenter.org::f7c1b89d-94db-4568-8b96-4c240747b502" providerId="AD" clId="Web-{59CF4E3A-5163-E134-72B9-24F37FB64DE1}" dt="2025-07-16T00:45:31.091" v="12"/>
        <pc:sldMkLst>
          <pc:docMk/>
          <pc:sldMk cId="2271106138" sldId="1003"/>
        </pc:sldMkLst>
      </pc:sldChg>
      <pc:sldChg chg="del">
        <pc:chgData name="Heather Sachs" userId="S::heather@ndsccenter.org::f7c1b89d-94db-4568-8b96-4c240747b502" providerId="AD" clId="Web-{59CF4E3A-5163-E134-72B9-24F37FB64DE1}" dt="2025-07-16T00:45:35.248" v="13"/>
        <pc:sldMkLst>
          <pc:docMk/>
          <pc:sldMk cId="2008259704" sldId="1004"/>
        </pc:sldMkLst>
      </pc:sldChg>
      <pc:sldChg chg="del">
        <pc:chgData name="Heather Sachs" userId="S::heather@ndsccenter.org::f7c1b89d-94db-4568-8b96-4c240747b502" providerId="AD" clId="Web-{59CF4E3A-5163-E134-72B9-24F37FB64DE1}" dt="2025-07-16T00:45:36.185" v="14"/>
        <pc:sldMkLst>
          <pc:docMk/>
          <pc:sldMk cId="817990014" sldId="1005"/>
        </pc:sldMkLst>
      </pc:sldChg>
      <pc:sldChg chg="add">
        <pc:chgData name="Heather Sachs" userId="S::heather@ndsccenter.org::f7c1b89d-94db-4568-8b96-4c240747b502" providerId="AD" clId="Web-{59CF4E3A-5163-E134-72B9-24F37FB64DE1}" dt="2025-07-16T00:44:16.854" v="2"/>
        <pc:sldMkLst>
          <pc:docMk/>
          <pc:sldMk cId="3939342991" sldId="1035"/>
        </pc:sldMkLst>
      </pc:sldChg>
      <pc:sldChg chg="add">
        <pc:chgData name="Heather Sachs" userId="S::heather@ndsccenter.org::f7c1b89d-94db-4568-8b96-4c240747b502" providerId="AD" clId="Web-{59CF4E3A-5163-E134-72B9-24F37FB64DE1}" dt="2025-07-16T00:44:16.870" v="4"/>
        <pc:sldMkLst>
          <pc:docMk/>
          <pc:sldMk cId="3077118517" sldId="1036"/>
        </pc:sldMkLst>
      </pc:sldChg>
      <pc:sldChg chg="add">
        <pc:chgData name="Heather Sachs" userId="S::heather@ndsccenter.org::f7c1b89d-94db-4568-8b96-4c240747b502" providerId="AD" clId="Web-{59CF4E3A-5163-E134-72B9-24F37FB64DE1}" dt="2025-07-16T00:44:16.901" v="6"/>
        <pc:sldMkLst>
          <pc:docMk/>
          <pc:sldMk cId="4133148104" sldId="1037"/>
        </pc:sldMkLst>
      </pc:sldChg>
    </pc:docChg>
  </pc:docChgLst>
  <pc:docChgLst>
    <pc:chgData name="Jawanda Mast" userId="56f52c84-0acd-42da-bf55-b0894ba743ee" providerId="ADAL" clId="{ECF9A4F0-EC5E-462F-80DC-8DFDF9719FD2}"/>
    <pc:docChg chg="undo redo custSel addSld delSld modSld sldOrd">
      <pc:chgData name="Jawanda Mast" userId="56f52c84-0acd-42da-bf55-b0894ba743ee" providerId="ADAL" clId="{ECF9A4F0-EC5E-462F-80DC-8DFDF9719FD2}" dt="2025-07-19T15:14:27.820" v="504"/>
      <pc:docMkLst>
        <pc:docMk/>
      </pc:docMkLst>
      <pc:sldChg chg="addSp delSp modSp mod">
        <pc:chgData name="Jawanda Mast" userId="56f52c84-0acd-42da-bf55-b0894ba743ee" providerId="ADAL" clId="{ECF9A4F0-EC5E-462F-80DC-8DFDF9719FD2}" dt="2025-07-17T16:26:46.293" v="82" actId="1076"/>
        <pc:sldMkLst>
          <pc:docMk/>
          <pc:sldMk cId="969807736" sldId="502"/>
        </pc:sldMkLst>
        <pc:picChg chg="add mod">
          <ac:chgData name="Jawanda Mast" userId="56f52c84-0acd-42da-bf55-b0894ba743ee" providerId="ADAL" clId="{ECF9A4F0-EC5E-462F-80DC-8DFDF9719FD2}" dt="2025-07-17T16:26:46.293" v="82" actId="1076"/>
          <ac:picMkLst>
            <pc:docMk/>
            <pc:sldMk cId="969807736" sldId="502"/>
            <ac:picMk id="11" creationId="{44A3FF11-DE16-BD54-F3C5-5D6F3EBEA745}"/>
          </ac:picMkLst>
        </pc:picChg>
      </pc:sldChg>
      <pc:sldChg chg="addSp delSp modSp mod ord">
        <pc:chgData name="Jawanda Mast" userId="56f52c84-0acd-42da-bf55-b0894ba743ee" providerId="ADAL" clId="{ECF9A4F0-EC5E-462F-80DC-8DFDF9719FD2}" dt="2025-07-19T15:13:51.250" v="502" actId="1076"/>
        <pc:sldMkLst>
          <pc:docMk/>
          <pc:sldMk cId="1303540304" sldId="509"/>
        </pc:sldMkLst>
        <pc:spChg chg="mod">
          <ac:chgData name="Jawanda Mast" userId="56f52c84-0acd-42da-bf55-b0894ba743ee" providerId="ADAL" clId="{ECF9A4F0-EC5E-462F-80DC-8DFDF9719FD2}" dt="2025-07-19T15:13:51.250" v="502" actId="1076"/>
          <ac:spMkLst>
            <pc:docMk/>
            <pc:sldMk cId="1303540304" sldId="509"/>
            <ac:spMk id="3" creationId="{00000000-0000-0000-0000-000000000000}"/>
          </ac:spMkLst>
        </pc:spChg>
        <pc:spChg chg="add del">
          <ac:chgData name="Jawanda Mast" userId="56f52c84-0acd-42da-bf55-b0894ba743ee" providerId="ADAL" clId="{ECF9A4F0-EC5E-462F-80DC-8DFDF9719FD2}" dt="2025-07-17T00:51:56.088" v="8" actId="21"/>
          <ac:spMkLst>
            <pc:docMk/>
            <pc:sldMk cId="1303540304" sldId="509"/>
            <ac:spMk id="6" creationId="{CBCD9883-D425-3D26-8CFB-47A5AAE8AD47}"/>
          </ac:spMkLst>
        </pc:spChg>
      </pc:sldChg>
      <pc:sldChg chg="add del">
        <pc:chgData name="Jawanda Mast" userId="56f52c84-0acd-42da-bf55-b0894ba743ee" providerId="ADAL" clId="{ECF9A4F0-EC5E-462F-80DC-8DFDF9719FD2}" dt="2025-07-19T14:56:37.578" v="90" actId="47"/>
        <pc:sldMkLst>
          <pc:docMk/>
          <pc:sldMk cId="835088619" sldId="510"/>
        </pc:sldMkLst>
      </pc:sldChg>
      <pc:sldChg chg="add del">
        <pc:chgData name="Jawanda Mast" userId="56f52c84-0acd-42da-bf55-b0894ba743ee" providerId="ADAL" clId="{ECF9A4F0-EC5E-462F-80DC-8DFDF9719FD2}" dt="2025-07-19T15:13:34.608" v="501" actId="47"/>
        <pc:sldMkLst>
          <pc:docMk/>
          <pc:sldMk cId="1615196259" sldId="937"/>
        </pc:sldMkLst>
      </pc:sldChg>
      <pc:sldChg chg="add del">
        <pc:chgData name="Jawanda Mast" userId="56f52c84-0acd-42da-bf55-b0894ba743ee" providerId="ADAL" clId="{ECF9A4F0-EC5E-462F-80DC-8DFDF9719FD2}" dt="2025-07-17T00:51:06.342" v="1"/>
        <pc:sldMkLst>
          <pc:docMk/>
          <pc:sldMk cId="614764660" sldId="938"/>
        </pc:sldMkLst>
      </pc:sldChg>
      <pc:sldChg chg="add">
        <pc:chgData name="Jawanda Mast" userId="56f52c84-0acd-42da-bf55-b0894ba743ee" providerId="ADAL" clId="{ECF9A4F0-EC5E-462F-80DC-8DFDF9719FD2}" dt="2025-07-17T00:51:06.342" v="1"/>
        <pc:sldMkLst>
          <pc:docMk/>
          <pc:sldMk cId="3939342991" sldId="939"/>
        </pc:sldMkLst>
      </pc:sldChg>
      <pc:sldChg chg="modSp mod">
        <pc:chgData name="Jawanda Mast" userId="56f52c84-0acd-42da-bf55-b0894ba743ee" providerId="ADAL" clId="{ECF9A4F0-EC5E-462F-80DC-8DFDF9719FD2}" dt="2025-07-19T14:20:06.114" v="87" actId="1076"/>
        <pc:sldMkLst>
          <pc:docMk/>
          <pc:sldMk cId="417521748" sldId="996"/>
        </pc:sldMkLst>
        <pc:graphicFrameChg chg="mod">
          <ac:chgData name="Jawanda Mast" userId="56f52c84-0acd-42da-bf55-b0894ba743ee" providerId="ADAL" clId="{ECF9A4F0-EC5E-462F-80DC-8DFDF9719FD2}" dt="2025-07-19T14:20:06.114" v="87" actId="1076"/>
          <ac:graphicFrameMkLst>
            <pc:docMk/>
            <pc:sldMk cId="417521748" sldId="996"/>
            <ac:graphicFrameMk id="20" creationId="{BE76BEBC-560F-E6A4-EAA0-4A3983A8BE27}"/>
          </ac:graphicFrameMkLst>
        </pc:graphicFrameChg>
      </pc:sldChg>
      <pc:sldChg chg="delSp modSp add del mod">
        <pc:chgData name="Jawanda Mast" userId="56f52c84-0acd-42da-bf55-b0894ba743ee" providerId="ADAL" clId="{ECF9A4F0-EC5E-462F-80DC-8DFDF9719FD2}" dt="2025-07-19T15:12:54.363" v="499" actId="47"/>
        <pc:sldMkLst>
          <pc:docMk/>
          <pc:sldMk cId="2454560738" sldId="1016"/>
        </pc:sldMkLst>
      </pc:sldChg>
      <pc:sldChg chg="add">
        <pc:chgData name="Jawanda Mast" userId="56f52c84-0acd-42da-bf55-b0894ba743ee" providerId="ADAL" clId="{ECF9A4F0-EC5E-462F-80DC-8DFDF9719FD2}" dt="2025-07-17T00:52:26.940" v="9"/>
        <pc:sldMkLst>
          <pc:docMk/>
          <pc:sldMk cId="3077118517" sldId="1017"/>
        </pc:sldMkLst>
      </pc:sldChg>
      <pc:sldChg chg="del">
        <pc:chgData name="Jawanda Mast" userId="56f52c84-0acd-42da-bf55-b0894ba743ee" providerId="ADAL" clId="{ECF9A4F0-EC5E-462F-80DC-8DFDF9719FD2}" dt="2025-07-17T00:50:45.156" v="0" actId="47"/>
        <pc:sldMkLst>
          <pc:docMk/>
          <pc:sldMk cId="3939342991" sldId="1035"/>
        </pc:sldMkLst>
      </pc:sldChg>
      <pc:sldChg chg="del">
        <pc:chgData name="Jawanda Mast" userId="56f52c84-0acd-42da-bf55-b0894ba743ee" providerId="ADAL" clId="{ECF9A4F0-EC5E-462F-80DC-8DFDF9719FD2}" dt="2025-07-17T00:50:45.156" v="0" actId="47"/>
        <pc:sldMkLst>
          <pc:docMk/>
          <pc:sldMk cId="3077118517" sldId="1036"/>
        </pc:sldMkLst>
      </pc:sldChg>
      <pc:sldChg chg="add">
        <pc:chgData name="Jawanda Mast" userId="56f52c84-0acd-42da-bf55-b0894ba743ee" providerId="ADAL" clId="{ECF9A4F0-EC5E-462F-80DC-8DFDF9719FD2}" dt="2025-07-19T14:56:51.841" v="91"/>
        <pc:sldMkLst>
          <pc:docMk/>
          <pc:sldMk cId="886081327" sldId="1038"/>
        </pc:sldMkLst>
      </pc:sldChg>
      <pc:sldChg chg="del ord">
        <pc:chgData name="Jawanda Mast" userId="56f52c84-0acd-42da-bf55-b0894ba743ee" providerId="ADAL" clId="{ECF9A4F0-EC5E-462F-80DC-8DFDF9719FD2}" dt="2025-07-19T14:21:47.340" v="88" actId="47"/>
        <pc:sldMkLst>
          <pc:docMk/>
          <pc:sldMk cId="3381336013" sldId="1038"/>
        </pc:sldMkLst>
      </pc:sldChg>
      <pc:sldChg chg="modSp del mod">
        <pc:chgData name="Jawanda Mast" userId="56f52c84-0acd-42da-bf55-b0894ba743ee" providerId="ADAL" clId="{ECF9A4F0-EC5E-462F-80DC-8DFDF9719FD2}" dt="2025-07-19T14:30:54.426" v="89" actId="47"/>
        <pc:sldMkLst>
          <pc:docMk/>
          <pc:sldMk cId="2008259704" sldId="1039"/>
        </pc:sldMkLst>
      </pc:sldChg>
      <pc:sldChg chg="addSp delSp modSp add mod ord setBg">
        <pc:chgData name="Jawanda Mast" userId="56f52c84-0acd-42da-bf55-b0894ba743ee" providerId="ADAL" clId="{ECF9A4F0-EC5E-462F-80DC-8DFDF9719FD2}" dt="2025-07-19T15:14:27.820" v="504"/>
        <pc:sldMkLst>
          <pc:docMk/>
          <pc:sldMk cId="3399546947" sldId="1039"/>
        </pc:sldMkLst>
        <pc:spChg chg="mod">
          <ac:chgData name="Jawanda Mast" userId="56f52c84-0acd-42da-bf55-b0894ba743ee" providerId="ADAL" clId="{ECF9A4F0-EC5E-462F-80DC-8DFDF9719FD2}" dt="2025-07-19T15:12:04.553" v="489" actId="14100"/>
          <ac:spMkLst>
            <pc:docMk/>
            <pc:sldMk cId="3399546947" sldId="1039"/>
            <ac:spMk id="5" creationId="{B849180B-A2C8-DEFF-083A-9C886B2399E8}"/>
          </ac:spMkLst>
        </pc:spChg>
        <pc:spChg chg="mod ord">
          <ac:chgData name="Jawanda Mast" userId="56f52c84-0acd-42da-bf55-b0894ba743ee" providerId="ADAL" clId="{ECF9A4F0-EC5E-462F-80DC-8DFDF9719FD2}" dt="2025-07-19T15:13:02.506" v="500" actId="5793"/>
          <ac:spMkLst>
            <pc:docMk/>
            <pc:sldMk cId="3399546947" sldId="1039"/>
            <ac:spMk id="6" creationId="{38D7EC66-00DE-0A3B-8D87-4A993DDE7DA0}"/>
          </ac:spMkLst>
        </pc:spChg>
        <pc:spChg chg="add">
          <ac:chgData name="Jawanda Mast" userId="56f52c84-0acd-42da-bf55-b0894ba743ee" providerId="ADAL" clId="{ECF9A4F0-EC5E-462F-80DC-8DFDF9719FD2}" dt="2025-07-19T15:11:16.309" v="475" actId="26606"/>
          <ac:spMkLst>
            <pc:docMk/>
            <pc:sldMk cId="3399546947" sldId="1039"/>
            <ac:spMk id="31" creationId="{12609869-9E80-471B-A487-A53288E0E791}"/>
          </ac:spMkLst>
        </pc:spChg>
        <pc:spChg chg="add">
          <ac:chgData name="Jawanda Mast" userId="56f52c84-0acd-42da-bf55-b0894ba743ee" providerId="ADAL" clId="{ECF9A4F0-EC5E-462F-80DC-8DFDF9719FD2}" dt="2025-07-19T15:11:16.309" v="475" actId="26606"/>
          <ac:spMkLst>
            <pc:docMk/>
            <pc:sldMk cId="3399546947" sldId="1039"/>
            <ac:spMk id="33" creationId="{7004738A-9D34-43E8-97D2-CA0EED4F8BE0}"/>
          </ac:spMkLst>
        </pc:spChg>
        <pc:spChg chg="add">
          <ac:chgData name="Jawanda Mast" userId="56f52c84-0acd-42da-bf55-b0894ba743ee" providerId="ADAL" clId="{ECF9A4F0-EC5E-462F-80DC-8DFDF9719FD2}" dt="2025-07-19T15:11:16.309" v="475" actId="26606"/>
          <ac:spMkLst>
            <pc:docMk/>
            <pc:sldMk cId="3399546947" sldId="1039"/>
            <ac:spMk id="35" creationId="{B8B8D07F-F13E-443E-BA68-2D26672D76B9}"/>
          </ac:spMkLst>
        </pc:spChg>
        <pc:spChg chg="add">
          <ac:chgData name="Jawanda Mast" userId="56f52c84-0acd-42da-bf55-b0894ba743ee" providerId="ADAL" clId="{ECF9A4F0-EC5E-462F-80DC-8DFDF9719FD2}" dt="2025-07-19T15:11:16.309" v="475" actId="26606"/>
          <ac:spMkLst>
            <pc:docMk/>
            <pc:sldMk cId="3399546947" sldId="1039"/>
            <ac:spMk id="37" creationId="{2813A4FA-24A5-41ED-A534-3807D1B2F344}"/>
          </ac:spMkLst>
        </pc:spChg>
        <pc:spChg chg="add">
          <ac:chgData name="Jawanda Mast" userId="56f52c84-0acd-42da-bf55-b0894ba743ee" providerId="ADAL" clId="{ECF9A4F0-EC5E-462F-80DC-8DFDF9719FD2}" dt="2025-07-19T15:11:16.309" v="475" actId="26606"/>
          <ac:spMkLst>
            <pc:docMk/>
            <pc:sldMk cId="3399546947" sldId="1039"/>
            <ac:spMk id="39" creationId="{C3944F27-CA70-4E84-A51A-E6BF89558979}"/>
          </ac:spMkLst>
        </pc:spChg>
        <pc:picChg chg="add mod">
          <ac:chgData name="Jawanda Mast" userId="56f52c84-0acd-42da-bf55-b0894ba743ee" providerId="ADAL" clId="{ECF9A4F0-EC5E-462F-80DC-8DFDF9719FD2}" dt="2025-07-19T15:12:34.332" v="495" actId="1076"/>
          <ac:picMkLst>
            <pc:docMk/>
            <pc:sldMk cId="3399546947" sldId="1039"/>
            <ac:picMk id="3" creationId="{364013C9-7B2C-8680-037D-B97EDD0C73DD}"/>
          </ac:picMkLst>
        </pc:picChg>
      </pc:sldChg>
      <pc:sldChg chg="del">
        <pc:chgData name="Jawanda Mast" userId="56f52c84-0acd-42da-bf55-b0894ba743ee" providerId="ADAL" clId="{ECF9A4F0-EC5E-462F-80DC-8DFDF9719FD2}" dt="2025-07-17T00:50:45.156" v="0" actId="47"/>
        <pc:sldMkLst>
          <pc:docMk/>
          <pc:sldMk cId="1615196259" sldId="1040"/>
        </pc:sldMkLst>
      </pc:sldChg>
    </pc:docChg>
  </pc:docChgLst>
</pc:chgInfo>
</file>

<file path=ppt/comments/modernComment_3AB_EACD9A8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F8AE972-D8EE-45E3-919B-2189AD7685EC}" authorId="{42240E05-1277-CD2A-8CDC-6DF06A8B7E38}" status="resolved" created="2025-07-14T17:31:55.230" complete="100000">
    <pc:sldMkLst xmlns:pc="http://schemas.microsoft.com/office/powerpoint/2013/main/command">
      <pc:docMk/>
      <pc:sldMk cId="3939342991" sldId="936"/>
    </pc:sldMkLst>
    <p188:txBody>
      <a:bodyPr/>
      <a:lstStyle/>
      <a:p>
        <a:r>
          <a:rPr lang="en-US"/>
          <a:t>[@Jawanda Mast] take a look now!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mailto:policy@ndsccenter.org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mailto:policy@ndsccenter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16DC7-6B43-4AFB-A63E-73AE492AF6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4D9B3F-297C-4916-9E07-54BDA1C9CBD3}">
      <dgm:prSet/>
      <dgm:spPr/>
      <dgm:t>
        <a:bodyPr/>
        <a:lstStyle/>
        <a:p>
          <a:r>
            <a:rPr lang="en-US" b="1" dirty="0"/>
            <a:t>Health &amp; Services</a:t>
          </a:r>
          <a:r>
            <a:rPr lang="en-US" dirty="0"/>
            <a:t>: Medicaid eligibility, waivers, HCBS design, mental health, DSP wages, provider reimbursements</a:t>
          </a:r>
        </a:p>
      </dgm:t>
    </dgm:pt>
    <dgm:pt modelId="{6ADBFEED-2907-4309-A12E-A508A3991E96}" type="parTrans" cxnId="{332233CB-DB88-4E18-A034-C4383CA9D400}">
      <dgm:prSet/>
      <dgm:spPr/>
      <dgm:t>
        <a:bodyPr/>
        <a:lstStyle/>
        <a:p>
          <a:endParaRPr lang="en-US"/>
        </a:p>
      </dgm:t>
    </dgm:pt>
    <dgm:pt modelId="{032DAAC0-D8F7-47B1-B49E-9FBF020665F5}" type="sibTrans" cxnId="{332233CB-DB88-4E18-A034-C4383CA9D400}">
      <dgm:prSet/>
      <dgm:spPr/>
      <dgm:t>
        <a:bodyPr/>
        <a:lstStyle/>
        <a:p>
          <a:endParaRPr lang="en-US"/>
        </a:p>
      </dgm:t>
    </dgm:pt>
    <dgm:pt modelId="{EBE50957-D853-46C1-81FA-63604C14C5BA}">
      <dgm:prSet/>
      <dgm:spPr/>
      <dgm:t>
        <a:bodyPr/>
        <a:lstStyle/>
        <a:p>
          <a:r>
            <a:rPr lang="en-US" b="1" dirty="0"/>
            <a:t>Education</a:t>
          </a:r>
          <a:r>
            <a:rPr lang="en-US" dirty="0"/>
            <a:t>: Early intervention (Part C), special ed staffing/services, preschool &amp; transition supports, discipline &amp; accommodations</a:t>
          </a:r>
        </a:p>
      </dgm:t>
    </dgm:pt>
    <dgm:pt modelId="{11756C6C-EF13-49AD-B2C3-0207B020F8ED}" type="parTrans" cxnId="{185252AC-F23F-46D8-85B6-71D4120EEDE1}">
      <dgm:prSet/>
      <dgm:spPr/>
      <dgm:t>
        <a:bodyPr/>
        <a:lstStyle/>
        <a:p>
          <a:endParaRPr lang="en-US"/>
        </a:p>
      </dgm:t>
    </dgm:pt>
    <dgm:pt modelId="{66A512F1-5AC5-4374-9526-A7F7A6845E4B}" type="sibTrans" cxnId="{185252AC-F23F-46D8-85B6-71D4120EEDE1}">
      <dgm:prSet/>
      <dgm:spPr/>
      <dgm:t>
        <a:bodyPr/>
        <a:lstStyle/>
        <a:p>
          <a:endParaRPr lang="en-US"/>
        </a:p>
      </dgm:t>
    </dgm:pt>
    <dgm:pt modelId="{4B17604A-DEF6-410B-82E8-89392CE9611F}">
      <dgm:prSet/>
      <dgm:spPr/>
      <dgm:t>
        <a:bodyPr/>
        <a:lstStyle/>
        <a:p>
          <a:pPr rtl="0"/>
          <a:r>
            <a:rPr lang="en-US" b="1" dirty="0"/>
            <a:t>Disability Rights &amp; Daily Life</a:t>
          </a:r>
          <a:r>
            <a:rPr lang="en-US" dirty="0"/>
            <a:t>: Accessibility enforcement, housing supports, vocational rehab, guardianship </a:t>
          </a:r>
          <a:r>
            <a:rPr lang="en-US" dirty="0">
              <a:latin typeface="Aptos Display" panose="02110004020202020204"/>
            </a:rPr>
            <a:t>&amp; supported </a:t>
          </a:r>
          <a:r>
            <a:rPr lang="en-US" dirty="0" err="1">
              <a:latin typeface="Aptos Display" panose="02110004020202020204"/>
            </a:rPr>
            <a:t>decisionmaking</a:t>
          </a:r>
          <a:r>
            <a:rPr lang="en-US" dirty="0">
              <a:latin typeface="Aptos Display" panose="02110004020202020204"/>
            </a:rPr>
            <a:t> laws</a:t>
          </a:r>
          <a:endParaRPr lang="en-US" dirty="0"/>
        </a:p>
      </dgm:t>
    </dgm:pt>
    <dgm:pt modelId="{E8A3182B-CA40-48CC-A615-1FF3C386EBC9}" type="parTrans" cxnId="{C6F0EE36-E4D2-46F5-8D42-F89187573E13}">
      <dgm:prSet/>
      <dgm:spPr/>
      <dgm:t>
        <a:bodyPr/>
        <a:lstStyle/>
        <a:p>
          <a:endParaRPr lang="en-US"/>
        </a:p>
      </dgm:t>
    </dgm:pt>
    <dgm:pt modelId="{C3FD608F-214F-4248-BC4E-DAADE9DD5093}" type="sibTrans" cxnId="{C6F0EE36-E4D2-46F5-8D42-F89187573E13}">
      <dgm:prSet/>
      <dgm:spPr/>
      <dgm:t>
        <a:bodyPr/>
        <a:lstStyle/>
        <a:p>
          <a:endParaRPr lang="en-US"/>
        </a:p>
      </dgm:t>
    </dgm:pt>
    <dgm:pt modelId="{BAED76B8-80A5-44FE-B733-EE5DC032A7F0}">
      <dgm:prSet/>
      <dgm:spPr/>
      <dgm:t>
        <a:bodyPr/>
        <a:lstStyle/>
        <a:p>
          <a:r>
            <a:rPr lang="en-US" b="1" dirty="0"/>
            <a:t>Transportation &amp; Inclusion</a:t>
          </a:r>
          <a:r>
            <a:rPr lang="en-US" dirty="0"/>
            <a:t>: Paratransit, local transit, sidewalks, zoning, inclusive recreation</a:t>
          </a:r>
        </a:p>
      </dgm:t>
    </dgm:pt>
    <dgm:pt modelId="{22DF1B8E-5987-4772-B8C4-1314C9F554AE}" type="parTrans" cxnId="{250D4FFE-3FCD-43FE-BBD6-C32A15A593AE}">
      <dgm:prSet/>
      <dgm:spPr/>
      <dgm:t>
        <a:bodyPr/>
        <a:lstStyle/>
        <a:p>
          <a:endParaRPr lang="en-US"/>
        </a:p>
      </dgm:t>
    </dgm:pt>
    <dgm:pt modelId="{38258CFF-6D2C-4F3C-8245-5F88527F6A8D}" type="sibTrans" cxnId="{250D4FFE-3FCD-43FE-BBD6-C32A15A593AE}">
      <dgm:prSet/>
      <dgm:spPr/>
      <dgm:t>
        <a:bodyPr/>
        <a:lstStyle/>
        <a:p>
          <a:endParaRPr lang="en-US"/>
        </a:p>
      </dgm:t>
    </dgm:pt>
    <dgm:pt modelId="{E910C8AE-927C-4D46-AE9C-1D798AC1DD64}" type="pres">
      <dgm:prSet presAssocID="{C1E16DC7-6B43-4AFB-A63E-73AE492AF6F3}" presName="linear" presStyleCnt="0">
        <dgm:presLayoutVars>
          <dgm:animLvl val="lvl"/>
          <dgm:resizeHandles val="exact"/>
        </dgm:presLayoutVars>
      </dgm:prSet>
      <dgm:spPr/>
    </dgm:pt>
    <dgm:pt modelId="{679DA4D8-3C09-43E4-A7C5-78F4ADA4A826}" type="pres">
      <dgm:prSet presAssocID="{C04D9B3F-297C-4916-9E07-54BDA1C9CBD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FE78999-B62B-48A2-A182-1DEAE715F4CB}" type="pres">
      <dgm:prSet presAssocID="{032DAAC0-D8F7-47B1-B49E-9FBF020665F5}" presName="spacer" presStyleCnt="0"/>
      <dgm:spPr/>
    </dgm:pt>
    <dgm:pt modelId="{903D8B89-D08B-47F7-A047-E7D1B5AE4EFC}" type="pres">
      <dgm:prSet presAssocID="{EBE50957-D853-46C1-81FA-63604C14C5B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2092D67-F5CE-4837-A2EB-93DE3369C560}" type="pres">
      <dgm:prSet presAssocID="{66A512F1-5AC5-4374-9526-A7F7A6845E4B}" presName="spacer" presStyleCnt="0"/>
      <dgm:spPr/>
    </dgm:pt>
    <dgm:pt modelId="{D8CE6BE8-A51D-4D46-B8BC-CED9E38ECA7E}" type="pres">
      <dgm:prSet presAssocID="{4B17604A-DEF6-410B-82E8-89392CE9611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324F8A4-11F8-446F-9D3F-64AB1F5D1D6B}" type="pres">
      <dgm:prSet presAssocID="{C3FD608F-214F-4248-BC4E-DAADE9DD5093}" presName="spacer" presStyleCnt="0"/>
      <dgm:spPr/>
    </dgm:pt>
    <dgm:pt modelId="{45C6F688-A17D-40FC-BCF6-FEE00F9832AA}" type="pres">
      <dgm:prSet presAssocID="{BAED76B8-80A5-44FE-B733-EE5DC032A7F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F0EE36-E4D2-46F5-8D42-F89187573E13}" srcId="{C1E16DC7-6B43-4AFB-A63E-73AE492AF6F3}" destId="{4B17604A-DEF6-410B-82E8-89392CE9611F}" srcOrd="2" destOrd="0" parTransId="{E8A3182B-CA40-48CC-A615-1FF3C386EBC9}" sibTransId="{C3FD608F-214F-4248-BC4E-DAADE9DD5093}"/>
    <dgm:cxn modelId="{44194D5F-C810-4E64-A04A-C9A38DA6EF5A}" type="presOf" srcId="{C04D9B3F-297C-4916-9E07-54BDA1C9CBD3}" destId="{679DA4D8-3C09-43E4-A7C5-78F4ADA4A826}" srcOrd="0" destOrd="0" presId="urn:microsoft.com/office/officeart/2005/8/layout/vList2"/>
    <dgm:cxn modelId="{357CA063-C411-49D7-85E4-F28B2CE7D4E8}" type="presOf" srcId="{BAED76B8-80A5-44FE-B733-EE5DC032A7F0}" destId="{45C6F688-A17D-40FC-BCF6-FEE00F9832AA}" srcOrd="0" destOrd="0" presId="urn:microsoft.com/office/officeart/2005/8/layout/vList2"/>
    <dgm:cxn modelId="{185252AC-F23F-46D8-85B6-71D4120EEDE1}" srcId="{C1E16DC7-6B43-4AFB-A63E-73AE492AF6F3}" destId="{EBE50957-D853-46C1-81FA-63604C14C5BA}" srcOrd="1" destOrd="0" parTransId="{11756C6C-EF13-49AD-B2C3-0207B020F8ED}" sibTransId="{66A512F1-5AC5-4374-9526-A7F7A6845E4B}"/>
    <dgm:cxn modelId="{332233CB-DB88-4E18-A034-C4383CA9D400}" srcId="{C1E16DC7-6B43-4AFB-A63E-73AE492AF6F3}" destId="{C04D9B3F-297C-4916-9E07-54BDA1C9CBD3}" srcOrd="0" destOrd="0" parTransId="{6ADBFEED-2907-4309-A12E-A508A3991E96}" sibTransId="{032DAAC0-D8F7-47B1-B49E-9FBF020665F5}"/>
    <dgm:cxn modelId="{29EA64E7-14F2-471B-8717-1A80149C1A8D}" type="presOf" srcId="{C1E16DC7-6B43-4AFB-A63E-73AE492AF6F3}" destId="{E910C8AE-927C-4D46-AE9C-1D798AC1DD64}" srcOrd="0" destOrd="0" presId="urn:microsoft.com/office/officeart/2005/8/layout/vList2"/>
    <dgm:cxn modelId="{2AC0D7E9-A230-498A-A388-FA8EF8BABF54}" type="presOf" srcId="{4B17604A-DEF6-410B-82E8-89392CE9611F}" destId="{D8CE6BE8-A51D-4D46-B8BC-CED9E38ECA7E}" srcOrd="0" destOrd="0" presId="urn:microsoft.com/office/officeart/2005/8/layout/vList2"/>
    <dgm:cxn modelId="{0CB683FB-D408-4598-804E-EBDFA1028904}" type="presOf" srcId="{EBE50957-D853-46C1-81FA-63604C14C5BA}" destId="{903D8B89-D08B-47F7-A047-E7D1B5AE4EFC}" srcOrd="0" destOrd="0" presId="urn:microsoft.com/office/officeart/2005/8/layout/vList2"/>
    <dgm:cxn modelId="{250D4FFE-3FCD-43FE-BBD6-C32A15A593AE}" srcId="{C1E16DC7-6B43-4AFB-A63E-73AE492AF6F3}" destId="{BAED76B8-80A5-44FE-B733-EE5DC032A7F0}" srcOrd="3" destOrd="0" parTransId="{22DF1B8E-5987-4772-B8C4-1314C9F554AE}" sibTransId="{38258CFF-6D2C-4F3C-8245-5F88527F6A8D}"/>
    <dgm:cxn modelId="{7AAE1C5D-4573-4E65-891F-2DF35EF2BB24}" type="presParOf" srcId="{E910C8AE-927C-4D46-AE9C-1D798AC1DD64}" destId="{679DA4D8-3C09-43E4-A7C5-78F4ADA4A826}" srcOrd="0" destOrd="0" presId="urn:microsoft.com/office/officeart/2005/8/layout/vList2"/>
    <dgm:cxn modelId="{6DB24173-BA3F-4EAB-BE73-F8411B572315}" type="presParOf" srcId="{E910C8AE-927C-4D46-AE9C-1D798AC1DD64}" destId="{8FE78999-B62B-48A2-A182-1DEAE715F4CB}" srcOrd="1" destOrd="0" presId="urn:microsoft.com/office/officeart/2005/8/layout/vList2"/>
    <dgm:cxn modelId="{260AC3DA-8118-4411-85D5-6B6B98D55A64}" type="presParOf" srcId="{E910C8AE-927C-4D46-AE9C-1D798AC1DD64}" destId="{903D8B89-D08B-47F7-A047-E7D1B5AE4EFC}" srcOrd="2" destOrd="0" presId="urn:microsoft.com/office/officeart/2005/8/layout/vList2"/>
    <dgm:cxn modelId="{662FD3B7-EC17-4AF3-92EA-E032A88CB90C}" type="presParOf" srcId="{E910C8AE-927C-4D46-AE9C-1D798AC1DD64}" destId="{02092D67-F5CE-4837-A2EB-93DE3369C560}" srcOrd="3" destOrd="0" presId="urn:microsoft.com/office/officeart/2005/8/layout/vList2"/>
    <dgm:cxn modelId="{C653F8D1-ABCE-49A5-A18C-10A2BA36750E}" type="presParOf" srcId="{E910C8AE-927C-4D46-AE9C-1D798AC1DD64}" destId="{D8CE6BE8-A51D-4D46-B8BC-CED9E38ECA7E}" srcOrd="4" destOrd="0" presId="urn:microsoft.com/office/officeart/2005/8/layout/vList2"/>
    <dgm:cxn modelId="{607AEDF3-B367-4DBB-8945-6F183BF46D69}" type="presParOf" srcId="{E910C8AE-927C-4D46-AE9C-1D798AC1DD64}" destId="{E324F8A4-11F8-446F-9D3F-64AB1F5D1D6B}" srcOrd="5" destOrd="0" presId="urn:microsoft.com/office/officeart/2005/8/layout/vList2"/>
    <dgm:cxn modelId="{5D5403AF-852E-4D4D-AECC-E331C4DB5465}" type="presParOf" srcId="{E910C8AE-927C-4D46-AE9C-1D798AC1DD64}" destId="{45C6F688-A17D-40FC-BCF6-FEE00F9832A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72D7A-A089-4424-AF8C-5DAEB321C6B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82647-7DE3-4341-926D-F38D09205A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States move </a:t>
          </a:r>
          <a:r>
            <a:rPr lang="en-US" b="1" dirty="0">
              <a:latin typeface="Aptos Display" panose="02110004020202020204"/>
            </a:rPr>
            <a:t>more quickly</a:t>
          </a:r>
          <a:endParaRPr lang="en-US" dirty="0"/>
        </a:p>
      </dgm:t>
    </dgm:pt>
    <dgm:pt modelId="{59E919B9-CB3B-40D3-BB38-DE13FCE0B24C}" type="parTrans" cxnId="{ADC3D797-42A4-44F6-9840-B25A3B0F73A8}">
      <dgm:prSet/>
      <dgm:spPr/>
      <dgm:t>
        <a:bodyPr/>
        <a:lstStyle/>
        <a:p>
          <a:endParaRPr lang="en-US"/>
        </a:p>
      </dgm:t>
    </dgm:pt>
    <dgm:pt modelId="{FBBB1FBC-348D-4811-BB6F-670BA4BB1397}" type="sibTrans" cxnId="{ADC3D797-42A4-44F6-9840-B25A3B0F73A8}">
      <dgm:prSet/>
      <dgm:spPr/>
      <dgm:t>
        <a:bodyPr/>
        <a:lstStyle/>
        <a:p>
          <a:endParaRPr lang="en-US"/>
        </a:p>
      </dgm:t>
    </dgm:pt>
    <dgm:pt modelId="{9DCB0002-5703-4389-B615-0AC2C3CA2E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Legislatures meet for short time periods and move fast</a:t>
          </a:r>
          <a:r>
            <a:rPr lang="en-US" dirty="0">
              <a:latin typeface="Aptos Display" panose="02110004020202020204"/>
            </a:rPr>
            <a:t>.</a:t>
          </a:r>
          <a:endParaRPr lang="en-US" dirty="0"/>
        </a:p>
      </dgm:t>
    </dgm:pt>
    <dgm:pt modelId="{19B2F393-80F1-4E7A-880C-C10A3357688B}" type="parTrans" cxnId="{724D77A8-045E-44F9-85D1-2FFF20C331D4}">
      <dgm:prSet/>
      <dgm:spPr/>
      <dgm:t>
        <a:bodyPr/>
        <a:lstStyle/>
        <a:p>
          <a:endParaRPr lang="en-US"/>
        </a:p>
      </dgm:t>
    </dgm:pt>
    <dgm:pt modelId="{27699EB1-2E65-46BA-B03A-426B866756E4}" type="sibTrans" cxnId="{724D77A8-045E-44F9-85D1-2FFF20C331D4}">
      <dgm:prSet/>
      <dgm:spPr/>
      <dgm:t>
        <a:bodyPr/>
        <a:lstStyle/>
        <a:p>
          <a:endParaRPr lang="en-US"/>
        </a:p>
      </dgm:t>
    </dgm:pt>
    <dgm:pt modelId="{FFAF2D86-818D-4A17-8EF7-FCD29EE1E5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Change can happen within a single session or budget cycle</a:t>
          </a:r>
          <a:r>
            <a:rPr lang="en-US" dirty="0">
              <a:latin typeface="Aptos Display" panose="02110004020202020204"/>
            </a:rPr>
            <a:t>.</a:t>
          </a:r>
          <a:endParaRPr lang="en-US" dirty="0"/>
        </a:p>
      </dgm:t>
    </dgm:pt>
    <dgm:pt modelId="{D399F9DC-615D-4AE3-8916-4E8840F1C597}" type="parTrans" cxnId="{8F87A6E7-7F56-4EE0-B5EA-382295526C88}">
      <dgm:prSet/>
      <dgm:spPr/>
      <dgm:t>
        <a:bodyPr/>
        <a:lstStyle/>
        <a:p>
          <a:endParaRPr lang="en-US"/>
        </a:p>
      </dgm:t>
    </dgm:pt>
    <dgm:pt modelId="{89F6EEB9-7274-4A05-AEEE-4EDE913645BD}" type="sibTrans" cxnId="{8F87A6E7-7F56-4EE0-B5EA-382295526C88}">
      <dgm:prSet/>
      <dgm:spPr/>
      <dgm:t>
        <a:bodyPr/>
        <a:lstStyle/>
        <a:p>
          <a:endParaRPr lang="en-US"/>
        </a:p>
      </dgm:t>
    </dgm:pt>
    <dgm:pt modelId="{EF8339DF-CCC7-4B8F-9503-A185D52842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Aptos Display" panose="02110004020202020204"/>
            </a:rPr>
            <a:t>Better access</a:t>
          </a:r>
          <a:r>
            <a:rPr lang="en-US" b="1" dirty="0"/>
            <a:t> to state level legislators</a:t>
          </a:r>
          <a:endParaRPr lang="en-US" dirty="0"/>
        </a:p>
      </dgm:t>
    </dgm:pt>
    <dgm:pt modelId="{32BB427F-73E2-4140-8F22-86AEB970CB7D}" type="parTrans" cxnId="{3563BE52-F1D1-4B1F-8115-C1F5846015C3}">
      <dgm:prSet/>
      <dgm:spPr/>
      <dgm:t>
        <a:bodyPr/>
        <a:lstStyle/>
        <a:p>
          <a:endParaRPr lang="en-US"/>
        </a:p>
      </dgm:t>
    </dgm:pt>
    <dgm:pt modelId="{FF699C05-B919-40D2-AC71-CB2056DC25DA}" type="sibTrans" cxnId="{3563BE52-F1D1-4B1F-8115-C1F5846015C3}">
      <dgm:prSet/>
      <dgm:spPr/>
      <dgm:t>
        <a:bodyPr/>
        <a:lstStyle/>
        <a:p>
          <a:endParaRPr lang="en-US"/>
        </a:p>
      </dgm:t>
    </dgm:pt>
    <dgm:pt modelId="{B0C086F8-1F93-44EC-AB9C-02987C939D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Less staff so more likely to meet in person</a:t>
          </a:r>
          <a:r>
            <a:rPr lang="en-US" dirty="0">
              <a:latin typeface="Aptos Display" panose="02110004020202020204"/>
            </a:rPr>
            <a:t>.</a:t>
          </a:r>
          <a:endParaRPr lang="en-US" dirty="0"/>
        </a:p>
      </dgm:t>
    </dgm:pt>
    <dgm:pt modelId="{D9869700-3CCC-4DC2-BA7A-E9C2D39F3C31}" type="parTrans" cxnId="{341CBFCF-E96D-4DC9-92F9-8059D84888CF}">
      <dgm:prSet/>
      <dgm:spPr/>
      <dgm:t>
        <a:bodyPr/>
        <a:lstStyle/>
        <a:p>
          <a:endParaRPr lang="en-US"/>
        </a:p>
      </dgm:t>
    </dgm:pt>
    <dgm:pt modelId="{4EF2CE7E-19DD-4759-82E3-24D136A38C55}" type="sibTrans" cxnId="{341CBFCF-E96D-4DC9-92F9-8059D84888CF}">
      <dgm:prSet/>
      <dgm:spPr/>
      <dgm:t>
        <a:bodyPr/>
        <a:lstStyle/>
        <a:p>
          <a:endParaRPr lang="en-US"/>
        </a:p>
      </dgm:t>
    </dgm:pt>
    <dgm:pt modelId="{021E3378-3B87-494D-A679-9F7823EDA5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They are part of your local community</a:t>
          </a:r>
          <a:r>
            <a:rPr lang="en-US" dirty="0">
              <a:latin typeface="Aptos Display" panose="02110004020202020204"/>
            </a:rPr>
            <a:t>.</a:t>
          </a:r>
          <a:endParaRPr lang="en-US" dirty="0"/>
        </a:p>
      </dgm:t>
    </dgm:pt>
    <dgm:pt modelId="{D99C0DBA-C7C6-4BA1-9478-A0050B9969AD}" type="parTrans" cxnId="{318F6283-1297-41EB-8649-BB548ABFD3F0}">
      <dgm:prSet/>
      <dgm:spPr/>
      <dgm:t>
        <a:bodyPr/>
        <a:lstStyle/>
        <a:p>
          <a:endParaRPr lang="en-US"/>
        </a:p>
      </dgm:t>
    </dgm:pt>
    <dgm:pt modelId="{C19DC28B-E4C9-419A-A7D0-3CB2196AE771}" type="sibTrans" cxnId="{318F6283-1297-41EB-8649-BB548ABFD3F0}">
      <dgm:prSet/>
      <dgm:spPr/>
      <dgm:t>
        <a:bodyPr/>
        <a:lstStyle/>
        <a:p>
          <a:endParaRPr lang="en-US"/>
        </a:p>
      </dgm:t>
    </dgm:pt>
    <dgm:pt modelId="{AED2595C-3210-4791-B381-CFC40C52D2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States decide what services actually look like</a:t>
          </a:r>
          <a:endParaRPr lang="en-US" dirty="0"/>
        </a:p>
      </dgm:t>
    </dgm:pt>
    <dgm:pt modelId="{EC0BB5EA-EBF4-4C05-B7C0-031B4586AA02}" type="parTrans" cxnId="{2E736FBF-8A0B-4D8A-930C-109A8B498DF2}">
      <dgm:prSet/>
      <dgm:spPr/>
      <dgm:t>
        <a:bodyPr/>
        <a:lstStyle/>
        <a:p>
          <a:endParaRPr lang="en-US"/>
        </a:p>
      </dgm:t>
    </dgm:pt>
    <dgm:pt modelId="{4A7F5893-10DE-4BB6-BD32-00927A88518C}" type="sibTrans" cxnId="{2E736FBF-8A0B-4D8A-930C-109A8B498DF2}">
      <dgm:prSet/>
      <dgm:spPr/>
      <dgm:t>
        <a:bodyPr/>
        <a:lstStyle/>
        <a:p>
          <a:endParaRPr lang="en-US"/>
        </a:p>
      </dgm:t>
    </dgm:pt>
    <dgm:pt modelId="{7DF58110-8CF7-468F-A16B-AFD6285B7F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They implement Medicaid waivers, special education supports, HCBS, employment services</a:t>
          </a:r>
        </a:p>
      </dgm:t>
    </dgm:pt>
    <dgm:pt modelId="{52EB3E4E-9FE2-48FA-BAEB-2096AE7ED017}" type="parTrans" cxnId="{7F50AAEB-D4DD-4E8E-8A32-23AC582306FA}">
      <dgm:prSet/>
      <dgm:spPr/>
      <dgm:t>
        <a:bodyPr/>
        <a:lstStyle/>
        <a:p>
          <a:endParaRPr lang="en-US"/>
        </a:p>
      </dgm:t>
    </dgm:pt>
    <dgm:pt modelId="{80B1DD53-80FA-4153-A0E3-7A3A00008AEF}" type="sibTrans" cxnId="{7F50AAEB-D4DD-4E8E-8A32-23AC582306FA}">
      <dgm:prSet/>
      <dgm:spPr/>
      <dgm:t>
        <a:bodyPr/>
        <a:lstStyle/>
        <a:p>
          <a:endParaRPr lang="en-US"/>
        </a:p>
      </dgm:t>
    </dgm:pt>
    <dgm:pt modelId="{18CE5B77-9C1E-4521-8493-7564D7CFE7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same federal law can look very different from state to state</a:t>
          </a:r>
        </a:p>
      </dgm:t>
    </dgm:pt>
    <dgm:pt modelId="{497E8DAB-DB86-4C2A-8D4D-5C695AED48AB}" type="parTrans" cxnId="{25AEEB0B-E595-4686-8EDE-FD1364A66E36}">
      <dgm:prSet/>
      <dgm:spPr/>
      <dgm:t>
        <a:bodyPr/>
        <a:lstStyle/>
        <a:p>
          <a:endParaRPr lang="en-US"/>
        </a:p>
      </dgm:t>
    </dgm:pt>
    <dgm:pt modelId="{603FBBB7-685E-4976-96B2-556C42D136A6}" type="sibTrans" cxnId="{25AEEB0B-E595-4686-8EDE-FD1364A66E36}">
      <dgm:prSet/>
      <dgm:spPr/>
      <dgm:t>
        <a:bodyPr/>
        <a:lstStyle/>
        <a:p>
          <a:endParaRPr lang="en-US"/>
        </a:p>
      </dgm:t>
    </dgm:pt>
    <dgm:pt modelId="{638B5D36-EF8D-42BF-AD83-92588265B1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States can innovate &amp; model creative solutions</a:t>
          </a:r>
        </a:p>
      </dgm:t>
    </dgm:pt>
    <dgm:pt modelId="{AAE92BFA-C5EE-4593-91F2-7B8D3DD13365}" type="parTrans" cxnId="{2806C9A4-4FD3-4B59-B4F8-381CBD07A55F}">
      <dgm:prSet/>
      <dgm:spPr/>
      <dgm:t>
        <a:bodyPr/>
        <a:lstStyle/>
        <a:p>
          <a:endParaRPr lang="en-US"/>
        </a:p>
      </dgm:t>
    </dgm:pt>
    <dgm:pt modelId="{C49D2C66-8C33-4E58-AA9E-4E9FC296FD63}" type="sibTrans" cxnId="{2806C9A4-4FD3-4B59-B4F8-381CBD07A55F}">
      <dgm:prSet/>
      <dgm:spPr/>
      <dgm:t>
        <a:bodyPr/>
        <a:lstStyle/>
        <a:p>
          <a:endParaRPr lang="en-US"/>
        </a:p>
      </dgm:t>
    </dgm:pt>
    <dgm:pt modelId="{FBA65771-A847-44CE-8B17-B517A5CF5A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Can provide protection against federal rollbacks</a:t>
          </a:r>
          <a:endParaRPr lang="en-US" dirty="0"/>
        </a:p>
      </dgm:t>
    </dgm:pt>
    <dgm:pt modelId="{C24B9DFF-E2F3-4F40-AB9A-5CCB30D7A414}" type="parTrans" cxnId="{B311041A-5087-4B03-82AC-6B65F39FD3D2}">
      <dgm:prSet/>
      <dgm:spPr/>
      <dgm:t>
        <a:bodyPr/>
        <a:lstStyle/>
        <a:p>
          <a:endParaRPr lang="en-US"/>
        </a:p>
      </dgm:t>
    </dgm:pt>
    <dgm:pt modelId="{740F7DD4-9C1C-461A-B99D-41EE991B3FBB}" type="sibTrans" cxnId="{B311041A-5087-4B03-82AC-6B65F39FD3D2}">
      <dgm:prSet/>
      <dgm:spPr/>
      <dgm:t>
        <a:bodyPr/>
        <a:lstStyle/>
        <a:p>
          <a:endParaRPr lang="en-US"/>
        </a:p>
      </dgm:t>
    </dgm:pt>
    <dgm:pt modelId="{C11D2AEB-19A7-4790-9427-27243C8469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States can counter harmful federal policy</a:t>
          </a:r>
        </a:p>
      </dgm:t>
    </dgm:pt>
    <dgm:pt modelId="{2A7D5014-3D0C-4F7C-832B-70D43585F01B}" type="parTrans" cxnId="{2C6B0E13-AEBA-41F3-83CA-E99A368BE3C4}">
      <dgm:prSet/>
      <dgm:spPr/>
      <dgm:t>
        <a:bodyPr/>
        <a:lstStyle/>
        <a:p>
          <a:endParaRPr lang="en-US"/>
        </a:p>
      </dgm:t>
    </dgm:pt>
    <dgm:pt modelId="{9D371EF9-3DE7-4C81-AF19-406932327BE3}" type="sibTrans" cxnId="{2C6B0E13-AEBA-41F3-83CA-E99A368BE3C4}">
      <dgm:prSet/>
      <dgm:spPr/>
      <dgm:t>
        <a:bodyPr/>
        <a:lstStyle/>
        <a:p>
          <a:endParaRPr lang="en-US"/>
        </a:p>
      </dgm:t>
    </dgm:pt>
    <dgm:pt modelId="{04AFC822-960C-4D06-99E8-9E0FF1888D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State law can expand rights beyond minimum federal standards</a:t>
          </a:r>
        </a:p>
      </dgm:t>
    </dgm:pt>
    <dgm:pt modelId="{F559F98A-732A-4902-964D-8C41745F3968}" type="parTrans" cxnId="{74AEED95-B167-420A-A87B-CFD90165B380}">
      <dgm:prSet/>
      <dgm:spPr/>
      <dgm:t>
        <a:bodyPr/>
        <a:lstStyle/>
        <a:p>
          <a:endParaRPr lang="en-US"/>
        </a:p>
      </dgm:t>
    </dgm:pt>
    <dgm:pt modelId="{4EAA42F7-4812-4F21-80DF-642A7B6CE53C}" type="sibTrans" cxnId="{74AEED95-B167-420A-A87B-CFD90165B380}">
      <dgm:prSet/>
      <dgm:spPr/>
      <dgm:t>
        <a:bodyPr/>
        <a:lstStyle/>
        <a:p>
          <a:endParaRPr lang="en-US"/>
        </a:p>
      </dgm:t>
    </dgm:pt>
    <dgm:pt modelId="{D2AB75EE-4D0B-4837-8C15-5BB32B6A85A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latin typeface="Aptos Display" panose="02110004020202020204"/>
            </a:rPr>
            <a:t>They often have other jobs and are in-district more.</a:t>
          </a:r>
        </a:p>
      </dgm:t>
    </dgm:pt>
    <dgm:pt modelId="{A8EEB455-0B35-4075-A4C3-23E2B454D700}" type="parTrans" cxnId="{EB73C89F-A3D9-4CAC-8024-AB1376E63E07}">
      <dgm:prSet/>
      <dgm:spPr/>
      <dgm:t>
        <a:bodyPr/>
        <a:lstStyle/>
        <a:p>
          <a:endParaRPr lang="en-US"/>
        </a:p>
      </dgm:t>
    </dgm:pt>
    <dgm:pt modelId="{1CABC670-59E7-40E3-8461-995A06F9499B}" type="sibTrans" cxnId="{EB73C89F-A3D9-4CAC-8024-AB1376E63E07}">
      <dgm:prSet/>
      <dgm:spPr/>
      <dgm:t>
        <a:bodyPr/>
        <a:lstStyle/>
        <a:p>
          <a:endParaRPr lang="en-US"/>
        </a:p>
      </dgm:t>
    </dgm:pt>
    <dgm:pt modelId="{1829C41B-920C-48EC-9BFC-E1852E4DD31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latin typeface="Aptos Display" panose="02110004020202020204"/>
            </a:rPr>
            <a:t>Implementation periods tend to be shorter.</a:t>
          </a:r>
        </a:p>
      </dgm:t>
    </dgm:pt>
    <dgm:pt modelId="{6C1273B9-7CEF-46A7-9019-9F91E0599E6C}" type="parTrans" cxnId="{42C60363-72BC-4E33-A0E5-6E87B47DA8EF}">
      <dgm:prSet/>
      <dgm:spPr/>
      <dgm:t>
        <a:bodyPr/>
        <a:lstStyle/>
        <a:p>
          <a:endParaRPr lang="en-US"/>
        </a:p>
      </dgm:t>
    </dgm:pt>
    <dgm:pt modelId="{59B7C72A-5B75-4C8A-A72A-61C370FD52DD}" type="sibTrans" cxnId="{42C60363-72BC-4E33-A0E5-6E87B47DA8EF}">
      <dgm:prSet/>
      <dgm:spPr/>
      <dgm:t>
        <a:bodyPr/>
        <a:lstStyle/>
        <a:p>
          <a:endParaRPr lang="en-US"/>
        </a:p>
      </dgm:t>
    </dgm:pt>
    <dgm:pt modelId="{3A1BC076-7BC7-4911-85EB-B7A238215D70}" type="pres">
      <dgm:prSet presAssocID="{CE272D7A-A089-4424-AF8C-5DAEB321C6B0}" presName="root" presStyleCnt="0">
        <dgm:presLayoutVars>
          <dgm:dir/>
          <dgm:resizeHandles val="exact"/>
        </dgm:presLayoutVars>
      </dgm:prSet>
      <dgm:spPr/>
    </dgm:pt>
    <dgm:pt modelId="{17B854F7-8599-4483-8CF8-B934BFB70F3D}" type="pres">
      <dgm:prSet presAssocID="{14B82647-7DE3-4341-926D-F38D09205A75}" presName="compNode" presStyleCnt="0"/>
      <dgm:spPr/>
    </dgm:pt>
    <dgm:pt modelId="{C67BE4B6-3E2D-44DB-AE5F-CF556AC53AD5}" type="pres">
      <dgm:prSet presAssocID="{14B82647-7DE3-4341-926D-F38D09205A75}" presName="bgRect" presStyleLbl="bgShp" presStyleIdx="0" presStyleCnt="4"/>
      <dgm:spPr/>
    </dgm:pt>
    <dgm:pt modelId="{D2E4D108-21FE-48F6-BB55-74045F61E124}" type="pres">
      <dgm:prSet presAssocID="{14B82647-7DE3-4341-926D-F38D09205A7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C0A0AD6-ED47-480D-9769-27892B8ABDEB}" type="pres">
      <dgm:prSet presAssocID="{14B82647-7DE3-4341-926D-F38D09205A75}" presName="spaceRect" presStyleCnt="0"/>
      <dgm:spPr/>
    </dgm:pt>
    <dgm:pt modelId="{5F0A2737-2B2A-4400-9C6F-8B23CAA43E59}" type="pres">
      <dgm:prSet presAssocID="{14B82647-7DE3-4341-926D-F38D09205A75}" presName="parTx" presStyleLbl="revTx" presStyleIdx="0" presStyleCnt="8">
        <dgm:presLayoutVars>
          <dgm:chMax val="0"/>
          <dgm:chPref val="0"/>
        </dgm:presLayoutVars>
      </dgm:prSet>
      <dgm:spPr/>
    </dgm:pt>
    <dgm:pt modelId="{7299A89F-511D-44E0-AF28-3AFEDE9D313F}" type="pres">
      <dgm:prSet presAssocID="{14B82647-7DE3-4341-926D-F38D09205A75}" presName="desTx" presStyleLbl="revTx" presStyleIdx="1" presStyleCnt="8">
        <dgm:presLayoutVars/>
      </dgm:prSet>
      <dgm:spPr/>
    </dgm:pt>
    <dgm:pt modelId="{EAD0001D-0834-4302-95B5-039285EF57B2}" type="pres">
      <dgm:prSet presAssocID="{FBBB1FBC-348D-4811-BB6F-670BA4BB1397}" presName="sibTrans" presStyleCnt="0"/>
      <dgm:spPr/>
    </dgm:pt>
    <dgm:pt modelId="{07FE78CA-3059-46AF-805A-117C5A1BFE71}" type="pres">
      <dgm:prSet presAssocID="{EF8339DF-CCC7-4B8F-9503-A185D52842E3}" presName="compNode" presStyleCnt="0"/>
      <dgm:spPr/>
    </dgm:pt>
    <dgm:pt modelId="{42AD66FD-9162-4023-9DBD-5A5B5ECD86DE}" type="pres">
      <dgm:prSet presAssocID="{EF8339DF-CCC7-4B8F-9503-A185D52842E3}" presName="bgRect" presStyleLbl="bgShp" presStyleIdx="1" presStyleCnt="4"/>
      <dgm:spPr/>
    </dgm:pt>
    <dgm:pt modelId="{1369641C-5E4F-4C15-9801-C03EC8904708}" type="pres">
      <dgm:prSet presAssocID="{EF8339DF-CCC7-4B8F-9503-A185D52842E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CE299F0-57C1-4866-B20F-6AF5DD820760}" type="pres">
      <dgm:prSet presAssocID="{EF8339DF-CCC7-4B8F-9503-A185D52842E3}" presName="spaceRect" presStyleCnt="0"/>
      <dgm:spPr/>
    </dgm:pt>
    <dgm:pt modelId="{6732DC04-6477-4E4F-8B53-676A75CBBC41}" type="pres">
      <dgm:prSet presAssocID="{EF8339DF-CCC7-4B8F-9503-A185D52842E3}" presName="parTx" presStyleLbl="revTx" presStyleIdx="2" presStyleCnt="8">
        <dgm:presLayoutVars>
          <dgm:chMax val="0"/>
          <dgm:chPref val="0"/>
        </dgm:presLayoutVars>
      </dgm:prSet>
      <dgm:spPr/>
    </dgm:pt>
    <dgm:pt modelId="{827EF155-86B9-4386-8A16-71DE42BA9BB9}" type="pres">
      <dgm:prSet presAssocID="{EF8339DF-CCC7-4B8F-9503-A185D52842E3}" presName="desTx" presStyleLbl="revTx" presStyleIdx="3" presStyleCnt="8">
        <dgm:presLayoutVars/>
      </dgm:prSet>
      <dgm:spPr/>
    </dgm:pt>
    <dgm:pt modelId="{F6666B55-8A6F-411F-8693-0E7C5AB4A7C0}" type="pres">
      <dgm:prSet presAssocID="{FF699C05-B919-40D2-AC71-CB2056DC25DA}" presName="sibTrans" presStyleCnt="0"/>
      <dgm:spPr/>
    </dgm:pt>
    <dgm:pt modelId="{C4F6DDB1-2045-4E63-819B-961E395C00F4}" type="pres">
      <dgm:prSet presAssocID="{AED2595C-3210-4791-B381-CFC40C52D284}" presName="compNode" presStyleCnt="0"/>
      <dgm:spPr/>
    </dgm:pt>
    <dgm:pt modelId="{3C7B3036-D0C0-4670-8375-1698684F6911}" type="pres">
      <dgm:prSet presAssocID="{AED2595C-3210-4791-B381-CFC40C52D284}" presName="bgRect" presStyleLbl="bgShp" presStyleIdx="2" presStyleCnt="4"/>
      <dgm:spPr/>
    </dgm:pt>
    <dgm:pt modelId="{F0C9A215-109B-4BCC-810F-C29CAA22BF40}" type="pres">
      <dgm:prSet presAssocID="{AED2595C-3210-4791-B381-CFC40C52D28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E1B5077C-5AC6-4F9B-9C6C-EBD8367E429C}" type="pres">
      <dgm:prSet presAssocID="{AED2595C-3210-4791-B381-CFC40C52D284}" presName="spaceRect" presStyleCnt="0"/>
      <dgm:spPr/>
    </dgm:pt>
    <dgm:pt modelId="{54A1B6E8-E8DB-44CF-831B-29760C71A935}" type="pres">
      <dgm:prSet presAssocID="{AED2595C-3210-4791-B381-CFC40C52D284}" presName="parTx" presStyleLbl="revTx" presStyleIdx="4" presStyleCnt="8">
        <dgm:presLayoutVars>
          <dgm:chMax val="0"/>
          <dgm:chPref val="0"/>
        </dgm:presLayoutVars>
      </dgm:prSet>
      <dgm:spPr/>
    </dgm:pt>
    <dgm:pt modelId="{F91FCDAE-FF8A-49E6-836F-15E58E461806}" type="pres">
      <dgm:prSet presAssocID="{AED2595C-3210-4791-B381-CFC40C52D284}" presName="desTx" presStyleLbl="revTx" presStyleIdx="5" presStyleCnt="8">
        <dgm:presLayoutVars/>
      </dgm:prSet>
      <dgm:spPr/>
    </dgm:pt>
    <dgm:pt modelId="{0CEFD6E1-5915-4C12-AF29-F63C63EC68C7}" type="pres">
      <dgm:prSet presAssocID="{4A7F5893-10DE-4BB6-BD32-00927A88518C}" presName="sibTrans" presStyleCnt="0"/>
      <dgm:spPr/>
    </dgm:pt>
    <dgm:pt modelId="{4021EF86-EB56-4838-B63F-33428FAB9688}" type="pres">
      <dgm:prSet presAssocID="{FBA65771-A847-44CE-8B17-B517A5CF5AE4}" presName="compNode" presStyleCnt="0"/>
      <dgm:spPr/>
    </dgm:pt>
    <dgm:pt modelId="{886A9988-C3D0-44BE-81B4-D2958208BEE6}" type="pres">
      <dgm:prSet presAssocID="{FBA65771-A847-44CE-8B17-B517A5CF5AE4}" presName="bgRect" presStyleLbl="bgShp" presStyleIdx="3" presStyleCnt="4"/>
      <dgm:spPr/>
    </dgm:pt>
    <dgm:pt modelId="{F8FB5783-85B9-4A63-BBC7-BEB0B9CCDA47}" type="pres">
      <dgm:prSet presAssocID="{FBA65771-A847-44CE-8B17-B517A5CF5AE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A2A4A90C-D442-48C1-9B26-8C3FD5BB25BC}" type="pres">
      <dgm:prSet presAssocID="{FBA65771-A847-44CE-8B17-B517A5CF5AE4}" presName="spaceRect" presStyleCnt="0"/>
      <dgm:spPr/>
    </dgm:pt>
    <dgm:pt modelId="{350AA915-69DD-4843-89E8-97B85D427898}" type="pres">
      <dgm:prSet presAssocID="{FBA65771-A847-44CE-8B17-B517A5CF5AE4}" presName="parTx" presStyleLbl="revTx" presStyleIdx="6" presStyleCnt="8">
        <dgm:presLayoutVars>
          <dgm:chMax val="0"/>
          <dgm:chPref val="0"/>
        </dgm:presLayoutVars>
      </dgm:prSet>
      <dgm:spPr/>
    </dgm:pt>
    <dgm:pt modelId="{F5435552-1A68-41AB-B752-54865075303C}" type="pres">
      <dgm:prSet presAssocID="{FBA65771-A847-44CE-8B17-B517A5CF5AE4}" presName="desTx" presStyleLbl="revTx" presStyleIdx="7" presStyleCnt="8">
        <dgm:presLayoutVars/>
      </dgm:prSet>
      <dgm:spPr/>
    </dgm:pt>
  </dgm:ptLst>
  <dgm:cxnLst>
    <dgm:cxn modelId="{FBF7300B-C10F-4892-8DC5-BC0C6FF2D92E}" type="presOf" srcId="{C11D2AEB-19A7-4790-9427-27243C846930}" destId="{F5435552-1A68-41AB-B752-54865075303C}" srcOrd="0" destOrd="0" presId="urn:microsoft.com/office/officeart/2018/2/layout/IconVerticalSolidList"/>
    <dgm:cxn modelId="{25AEEB0B-E595-4686-8EDE-FD1364A66E36}" srcId="{AED2595C-3210-4791-B381-CFC40C52D284}" destId="{18CE5B77-9C1E-4521-8493-7564D7CFE7BD}" srcOrd="1" destOrd="0" parTransId="{497E8DAB-DB86-4C2A-8D4D-5C695AED48AB}" sibTransId="{603FBBB7-685E-4976-96B2-556C42D136A6}"/>
    <dgm:cxn modelId="{4B446710-E887-4E73-ABA6-34057121CCE5}" type="presOf" srcId="{CE272D7A-A089-4424-AF8C-5DAEB321C6B0}" destId="{3A1BC076-7BC7-4911-85EB-B7A238215D70}" srcOrd="0" destOrd="0" presId="urn:microsoft.com/office/officeart/2018/2/layout/IconVerticalSolidList"/>
    <dgm:cxn modelId="{2C6B0E13-AEBA-41F3-83CA-E99A368BE3C4}" srcId="{FBA65771-A847-44CE-8B17-B517A5CF5AE4}" destId="{C11D2AEB-19A7-4790-9427-27243C846930}" srcOrd="0" destOrd="0" parTransId="{2A7D5014-3D0C-4F7C-832B-70D43585F01B}" sibTransId="{9D371EF9-3DE7-4C81-AF19-406932327BE3}"/>
    <dgm:cxn modelId="{03312F13-ACB0-4090-9407-E4F745C96D41}" type="presOf" srcId="{AED2595C-3210-4791-B381-CFC40C52D284}" destId="{54A1B6E8-E8DB-44CF-831B-29760C71A935}" srcOrd="0" destOrd="0" presId="urn:microsoft.com/office/officeart/2018/2/layout/IconVerticalSolidList"/>
    <dgm:cxn modelId="{B311041A-5087-4B03-82AC-6B65F39FD3D2}" srcId="{CE272D7A-A089-4424-AF8C-5DAEB321C6B0}" destId="{FBA65771-A847-44CE-8B17-B517A5CF5AE4}" srcOrd="3" destOrd="0" parTransId="{C24B9DFF-E2F3-4F40-AB9A-5CCB30D7A414}" sibTransId="{740F7DD4-9C1C-461A-B99D-41EE991B3FBB}"/>
    <dgm:cxn modelId="{ECA60E23-A961-4404-8C16-75061898733D}" type="presOf" srcId="{FFAF2D86-818D-4A17-8EF7-FCD29EE1E5D9}" destId="{7299A89F-511D-44E0-AF28-3AFEDE9D313F}" srcOrd="0" destOrd="1" presId="urn:microsoft.com/office/officeart/2018/2/layout/IconVerticalSolidList"/>
    <dgm:cxn modelId="{E805F223-8EC5-4FED-AE3E-A1530769144B}" type="presOf" srcId="{7DF58110-8CF7-468F-A16B-AFD6285B7FAE}" destId="{F91FCDAE-FF8A-49E6-836F-15E58E461806}" srcOrd="0" destOrd="0" presId="urn:microsoft.com/office/officeart/2018/2/layout/IconVerticalSolidList"/>
    <dgm:cxn modelId="{BB335F2F-3E52-4367-86AE-DC1EEDFD414D}" type="presOf" srcId="{B0C086F8-1F93-44EC-AB9C-02987C939D10}" destId="{827EF155-86B9-4386-8A16-71DE42BA9BB9}" srcOrd="0" destOrd="0" presId="urn:microsoft.com/office/officeart/2018/2/layout/IconVerticalSolidList"/>
    <dgm:cxn modelId="{BE3FEE36-505C-4975-80E2-5262C629D353}" type="presOf" srcId="{18CE5B77-9C1E-4521-8493-7564D7CFE7BD}" destId="{F91FCDAE-FF8A-49E6-836F-15E58E461806}" srcOrd="0" destOrd="1" presId="urn:microsoft.com/office/officeart/2018/2/layout/IconVerticalSolidList"/>
    <dgm:cxn modelId="{42C60363-72BC-4E33-A0E5-6E87B47DA8EF}" srcId="{14B82647-7DE3-4341-926D-F38D09205A75}" destId="{1829C41B-920C-48EC-9BFC-E1852E4DD313}" srcOrd="2" destOrd="0" parTransId="{6C1273B9-7CEF-46A7-9019-9F91E0599E6C}" sibTransId="{59B7C72A-5B75-4C8A-A72A-61C370FD52DD}"/>
    <dgm:cxn modelId="{DD0E1446-F641-437F-8ED3-493A7D7BDA3A}" type="presOf" srcId="{021E3378-3B87-494D-A679-9F7823EDA5F8}" destId="{827EF155-86B9-4386-8A16-71DE42BA9BB9}" srcOrd="0" destOrd="1" presId="urn:microsoft.com/office/officeart/2018/2/layout/IconVerticalSolidList"/>
    <dgm:cxn modelId="{290C9B67-55F7-4C76-9305-78143A8CA701}" type="presOf" srcId="{FBA65771-A847-44CE-8B17-B517A5CF5AE4}" destId="{350AA915-69DD-4843-89E8-97B85D427898}" srcOrd="0" destOrd="0" presId="urn:microsoft.com/office/officeart/2018/2/layout/IconVerticalSolidList"/>
    <dgm:cxn modelId="{EA3A1B4B-1D52-4D05-A214-6840102B0A3A}" type="presOf" srcId="{04AFC822-960C-4D06-99E8-9E0FF1888D1D}" destId="{F5435552-1A68-41AB-B752-54865075303C}" srcOrd="0" destOrd="1" presId="urn:microsoft.com/office/officeart/2018/2/layout/IconVerticalSolidList"/>
    <dgm:cxn modelId="{31C9DB6E-2B49-4AD0-8E47-FEE64D5B2F2F}" type="presOf" srcId="{9DCB0002-5703-4389-B615-0AC2C3CA2E01}" destId="{7299A89F-511D-44E0-AF28-3AFEDE9D313F}" srcOrd="0" destOrd="0" presId="urn:microsoft.com/office/officeart/2018/2/layout/IconVerticalSolidList"/>
    <dgm:cxn modelId="{3563BE52-F1D1-4B1F-8115-C1F5846015C3}" srcId="{CE272D7A-A089-4424-AF8C-5DAEB321C6B0}" destId="{EF8339DF-CCC7-4B8F-9503-A185D52842E3}" srcOrd="1" destOrd="0" parTransId="{32BB427F-73E2-4140-8F22-86AEB970CB7D}" sibTransId="{FF699C05-B919-40D2-AC71-CB2056DC25DA}"/>
    <dgm:cxn modelId="{4DC15777-C5BD-4E1E-88AB-0875D35434BC}" type="presOf" srcId="{D2AB75EE-4D0B-4837-8C15-5BB32B6A85A1}" destId="{827EF155-86B9-4386-8A16-71DE42BA9BB9}" srcOrd="0" destOrd="2" presId="urn:microsoft.com/office/officeart/2018/2/layout/IconVerticalSolidList"/>
    <dgm:cxn modelId="{318F6283-1297-41EB-8649-BB548ABFD3F0}" srcId="{EF8339DF-CCC7-4B8F-9503-A185D52842E3}" destId="{021E3378-3B87-494D-A679-9F7823EDA5F8}" srcOrd="1" destOrd="0" parTransId="{D99C0DBA-C7C6-4BA1-9478-A0050B9969AD}" sibTransId="{C19DC28B-E4C9-419A-A7D0-3CB2196AE771}"/>
    <dgm:cxn modelId="{74AEED95-B167-420A-A87B-CFD90165B380}" srcId="{FBA65771-A847-44CE-8B17-B517A5CF5AE4}" destId="{04AFC822-960C-4D06-99E8-9E0FF1888D1D}" srcOrd="1" destOrd="0" parTransId="{F559F98A-732A-4902-964D-8C41745F3968}" sibTransId="{4EAA42F7-4812-4F21-80DF-642A7B6CE53C}"/>
    <dgm:cxn modelId="{ADC3D797-42A4-44F6-9840-B25A3B0F73A8}" srcId="{CE272D7A-A089-4424-AF8C-5DAEB321C6B0}" destId="{14B82647-7DE3-4341-926D-F38D09205A75}" srcOrd="0" destOrd="0" parTransId="{59E919B9-CB3B-40D3-BB38-DE13FCE0B24C}" sibTransId="{FBBB1FBC-348D-4811-BB6F-670BA4BB1397}"/>
    <dgm:cxn modelId="{EB73C89F-A3D9-4CAC-8024-AB1376E63E07}" srcId="{EF8339DF-CCC7-4B8F-9503-A185D52842E3}" destId="{D2AB75EE-4D0B-4837-8C15-5BB32B6A85A1}" srcOrd="2" destOrd="0" parTransId="{A8EEB455-0B35-4075-A4C3-23E2B454D700}" sibTransId="{1CABC670-59E7-40E3-8461-995A06F9499B}"/>
    <dgm:cxn modelId="{2806C9A4-4FD3-4B59-B4F8-381CBD07A55F}" srcId="{AED2595C-3210-4791-B381-CFC40C52D284}" destId="{638B5D36-EF8D-42BF-AD83-92588265B1A7}" srcOrd="2" destOrd="0" parTransId="{AAE92BFA-C5EE-4593-91F2-7B8D3DD13365}" sibTransId="{C49D2C66-8C33-4E58-AA9E-4E9FC296FD63}"/>
    <dgm:cxn modelId="{724D77A8-045E-44F9-85D1-2FFF20C331D4}" srcId="{14B82647-7DE3-4341-926D-F38D09205A75}" destId="{9DCB0002-5703-4389-B615-0AC2C3CA2E01}" srcOrd="0" destOrd="0" parTransId="{19B2F393-80F1-4E7A-880C-C10A3357688B}" sibTransId="{27699EB1-2E65-46BA-B03A-426B866756E4}"/>
    <dgm:cxn modelId="{059849B2-F15E-4E1E-923C-A7480CDA583A}" type="presOf" srcId="{EF8339DF-CCC7-4B8F-9503-A185D52842E3}" destId="{6732DC04-6477-4E4F-8B53-676A75CBBC41}" srcOrd="0" destOrd="0" presId="urn:microsoft.com/office/officeart/2018/2/layout/IconVerticalSolidList"/>
    <dgm:cxn modelId="{2E736FBF-8A0B-4D8A-930C-109A8B498DF2}" srcId="{CE272D7A-A089-4424-AF8C-5DAEB321C6B0}" destId="{AED2595C-3210-4791-B381-CFC40C52D284}" srcOrd="2" destOrd="0" parTransId="{EC0BB5EA-EBF4-4C05-B7C0-031B4586AA02}" sibTransId="{4A7F5893-10DE-4BB6-BD32-00927A88518C}"/>
    <dgm:cxn modelId="{341CBFCF-E96D-4DC9-92F9-8059D84888CF}" srcId="{EF8339DF-CCC7-4B8F-9503-A185D52842E3}" destId="{B0C086F8-1F93-44EC-AB9C-02987C939D10}" srcOrd="0" destOrd="0" parTransId="{D9869700-3CCC-4DC2-BA7A-E9C2D39F3C31}" sibTransId="{4EF2CE7E-19DD-4759-82E3-24D136A38C55}"/>
    <dgm:cxn modelId="{07E1D2DF-EE2E-4BE3-9D5D-D3DFD746D834}" type="presOf" srcId="{1829C41B-920C-48EC-9BFC-E1852E4DD313}" destId="{7299A89F-511D-44E0-AF28-3AFEDE9D313F}" srcOrd="0" destOrd="2" presId="urn:microsoft.com/office/officeart/2018/2/layout/IconVerticalSolidList"/>
    <dgm:cxn modelId="{8F87A6E7-7F56-4EE0-B5EA-382295526C88}" srcId="{14B82647-7DE3-4341-926D-F38D09205A75}" destId="{FFAF2D86-818D-4A17-8EF7-FCD29EE1E5D9}" srcOrd="1" destOrd="0" parTransId="{D399F9DC-615D-4AE3-8916-4E8840F1C597}" sibTransId="{89F6EEB9-7274-4A05-AEEE-4EDE913645BD}"/>
    <dgm:cxn modelId="{7F50AAEB-D4DD-4E8E-8A32-23AC582306FA}" srcId="{AED2595C-3210-4791-B381-CFC40C52D284}" destId="{7DF58110-8CF7-468F-A16B-AFD6285B7FAE}" srcOrd="0" destOrd="0" parTransId="{52EB3E4E-9FE2-48FA-BAEB-2096AE7ED017}" sibTransId="{80B1DD53-80FA-4153-A0E3-7A3A00008AEF}"/>
    <dgm:cxn modelId="{BFE91BF5-B0A7-42F4-A8EF-9A92284C03AA}" type="presOf" srcId="{638B5D36-EF8D-42BF-AD83-92588265B1A7}" destId="{F91FCDAE-FF8A-49E6-836F-15E58E461806}" srcOrd="0" destOrd="2" presId="urn:microsoft.com/office/officeart/2018/2/layout/IconVerticalSolidList"/>
    <dgm:cxn modelId="{48F365F6-9F67-4AFF-9492-7B4A18896BBA}" type="presOf" srcId="{14B82647-7DE3-4341-926D-F38D09205A75}" destId="{5F0A2737-2B2A-4400-9C6F-8B23CAA43E59}" srcOrd="0" destOrd="0" presId="urn:microsoft.com/office/officeart/2018/2/layout/IconVerticalSolidList"/>
    <dgm:cxn modelId="{3DA4605A-81C5-4175-B8A8-299BBD7C0F7D}" type="presParOf" srcId="{3A1BC076-7BC7-4911-85EB-B7A238215D70}" destId="{17B854F7-8599-4483-8CF8-B934BFB70F3D}" srcOrd="0" destOrd="0" presId="urn:microsoft.com/office/officeart/2018/2/layout/IconVerticalSolidList"/>
    <dgm:cxn modelId="{F4D0EEF2-3D66-4646-81FA-3BAC4A1573DF}" type="presParOf" srcId="{17B854F7-8599-4483-8CF8-B934BFB70F3D}" destId="{C67BE4B6-3E2D-44DB-AE5F-CF556AC53AD5}" srcOrd="0" destOrd="0" presId="urn:microsoft.com/office/officeart/2018/2/layout/IconVerticalSolidList"/>
    <dgm:cxn modelId="{9C158A0A-5D54-49B7-AC6D-D829B70D1A3F}" type="presParOf" srcId="{17B854F7-8599-4483-8CF8-B934BFB70F3D}" destId="{D2E4D108-21FE-48F6-BB55-74045F61E124}" srcOrd="1" destOrd="0" presId="urn:microsoft.com/office/officeart/2018/2/layout/IconVerticalSolidList"/>
    <dgm:cxn modelId="{C718C58C-5B4E-4F01-A269-F8BDEF4B08CF}" type="presParOf" srcId="{17B854F7-8599-4483-8CF8-B934BFB70F3D}" destId="{8C0A0AD6-ED47-480D-9769-27892B8ABDEB}" srcOrd="2" destOrd="0" presId="urn:microsoft.com/office/officeart/2018/2/layout/IconVerticalSolidList"/>
    <dgm:cxn modelId="{D7D32501-E615-4CF9-9265-81BFE94DFA75}" type="presParOf" srcId="{17B854F7-8599-4483-8CF8-B934BFB70F3D}" destId="{5F0A2737-2B2A-4400-9C6F-8B23CAA43E59}" srcOrd="3" destOrd="0" presId="urn:microsoft.com/office/officeart/2018/2/layout/IconVerticalSolidList"/>
    <dgm:cxn modelId="{BF6629D4-7F02-4467-854C-6329DEE2BA11}" type="presParOf" srcId="{17B854F7-8599-4483-8CF8-B934BFB70F3D}" destId="{7299A89F-511D-44E0-AF28-3AFEDE9D313F}" srcOrd="4" destOrd="0" presId="urn:microsoft.com/office/officeart/2018/2/layout/IconVerticalSolidList"/>
    <dgm:cxn modelId="{FB2E9ACF-31F8-47C0-B788-E544D5711788}" type="presParOf" srcId="{3A1BC076-7BC7-4911-85EB-B7A238215D70}" destId="{EAD0001D-0834-4302-95B5-039285EF57B2}" srcOrd="1" destOrd="0" presId="urn:microsoft.com/office/officeart/2018/2/layout/IconVerticalSolidList"/>
    <dgm:cxn modelId="{8717E051-BB47-4981-8EB7-03B069CB2C79}" type="presParOf" srcId="{3A1BC076-7BC7-4911-85EB-B7A238215D70}" destId="{07FE78CA-3059-46AF-805A-117C5A1BFE71}" srcOrd="2" destOrd="0" presId="urn:microsoft.com/office/officeart/2018/2/layout/IconVerticalSolidList"/>
    <dgm:cxn modelId="{3B262ABE-EE1B-4BC4-9891-F4A9EE06D314}" type="presParOf" srcId="{07FE78CA-3059-46AF-805A-117C5A1BFE71}" destId="{42AD66FD-9162-4023-9DBD-5A5B5ECD86DE}" srcOrd="0" destOrd="0" presId="urn:microsoft.com/office/officeart/2018/2/layout/IconVerticalSolidList"/>
    <dgm:cxn modelId="{55434426-EDF3-4E7A-AD66-BC98FF995CB9}" type="presParOf" srcId="{07FE78CA-3059-46AF-805A-117C5A1BFE71}" destId="{1369641C-5E4F-4C15-9801-C03EC8904708}" srcOrd="1" destOrd="0" presId="urn:microsoft.com/office/officeart/2018/2/layout/IconVerticalSolidList"/>
    <dgm:cxn modelId="{7F08344D-2DCC-46EC-BBC4-529467182B43}" type="presParOf" srcId="{07FE78CA-3059-46AF-805A-117C5A1BFE71}" destId="{ECE299F0-57C1-4866-B20F-6AF5DD820760}" srcOrd="2" destOrd="0" presId="urn:microsoft.com/office/officeart/2018/2/layout/IconVerticalSolidList"/>
    <dgm:cxn modelId="{3A793429-161A-47C1-B07B-6927FB6F2DBE}" type="presParOf" srcId="{07FE78CA-3059-46AF-805A-117C5A1BFE71}" destId="{6732DC04-6477-4E4F-8B53-676A75CBBC41}" srcOrd="3" destOrd="0" presId="urn:microsoft.com/office/officeart/2018/2/layout/IconVerticalSolidList"/>
    <dgm:cxn modelId="{7693B519-476E-44EA-B863-170D7C6D20F6}" type="presParOf" srcId="{07FE78CA-3059-46AF-805A-117C5A1BFE71}" destId="{827EF155-86B9-4386-8A16-71DE42BA9BB9}" srcOrd="4" destOrd="0" presId="urn:microsoft.com/office/officeart/2018/2/layout/IconVerticalSolidList"/>
    <dgm:cxn modelId="{9714C7D4-F0B3-4D6B-A9D8-1A4292EFD6AC}" type="presParOf" srcId="{3A1BC076-7BC7-4911-85EB-B7A238215D70}" destId="{F6666B55-8A6F-411F-8693-0E7C5AB4A7C0}" srcOrd="3" destOrd="0" presId="urn:microsoft.com/office/officeart/2018/2/layout/IconVerticalSolidList"/>
    <dgm:cxn modelId="{B19876F2-55E0-4900-BF4A-4DED95B63A38}" type="presParOf" srcId="{3A1BC076-7BC7-4911-85EB-B7A238215D70}" destId="{C4F6DDB1-2045-4E63-819B-961E395C00F4}" srcOrd="4" destOrd="0" presId="urn:microsoft.com/office/officeart/2018/2/layout/IconVerticalSolidList"/>
    <dgm:cxn modelId="{58F7CEC2-28DB-47A5-8979-3732816E9589}" type="presParOf" srcId="{C4F6DDB1-2045-4E63-819B-961E395C00F4}" destId="{3C7B3036-D0C0-4670-8375-1698684F6911}" srcOrd="0" destOrd="0" presId="urn:microsoft.com/office/officeart/2018/2/layout/IconVerticalSolidList"/>
    <dgm:cxn modelId="{5CCFFAA5-EAE8-4B33-9A6E-854C51637557}" type="presParOf" srcId="{C4F6DDB1-2045-4E63-819B-961E395C00F4}" destId="{F0C9A215-109B-4BCC-810F-C29CAA22BF40}" srcOrd="1" destOrd="0" presId="urn:microsoft.com/office/officeart/2018/2/layout/IconVerticalSolidList"/>
    <dgm:cxn modelId="{369031D4-48DE-4580-AB38-10BB3BA34752}" type="presParOf" srcId="{C4F6DDB1-2045-4E63-819B-961E395C00F4}" destId="{E1B5077C-5AC6-4F9B-9C6C-EBD8367E429C}" srcOrd="2" destOrd="0" presId="urn:microsoft.com/office/officeart/2018/2/layout/IconVerticalSolidList"/>
    <dgm:cxn modelId="{1A2414CE-8D0F-4FDC-B8BF-EEC7F4001BEC}" type="presParOf" srcId="{C4F6DDB1-2045-4E63-819B-961E395C00F4}" destId="{54A1B6E8-E8DB-44CF-831B-29760C71A935}" srcOrd="3" destOrd="0" presId="urn:microsoft.com/office/officeart/2018/2/layout/IconVerticalSolidList"/>
    <dgm:cxn modelId="{EEFD32C9-FFE5-4616-AE4C-F01049CDFC89}" type="presParOf" srcId="{C4F6DDB1-2045-4E63-819B-961E395C00F4}" destId="{F91FCDAE-FF8A-49E6-836F-15E58E461806}" srcOrd="4" destOrd="0" presId="urn:microsoft.com/office/officeart/2018/2/layout/IconVerticalSolidList"/>
    <dgm:cxn modelId="{3EE011F6-879C-4B02-B623-F29FF8BDC456}" type="presParOf" srcId="{3A1BC076-7BC7-4911-85EB-B7A238215D70}" destId="{0CEFD6E1-5915-4C12-AF29-F63C63EC68C7}" srcOrd="5" destOrd="0" presId="urn:microsoft.com/office/officeart/2018/2/layout/IconVerticalSolidList"/>
    <dgm:cxn modelId="{F646FD6B-A5D0-449C-AE55-802A5520CC73}" type="presParOf" srcId="{3A1BC076-7BC7-4911-85EB-B7A238215D70}" destId="{4021EF86-EB56-4838-B63F-33428FAB9688}" srcOrd="6" destOrd="0" presId="urn:microsoft.com/office/officeart/2018/2/layout/IconVerticalSolidList"/>
    <dgm:cxn modelId="{58487773-FD04-4370-AF1B-42F3C1FF36B1}" type="presParOf" srcId="{4021EF86-EB56-4838-B63F-33428FAB9688}" destId="{886A9988-C3D0-44BE-81B4-D2958208BEE6}" srcOrd="0" destOrd="0" presId="urn:microsoft.com/office/officeart/2018/2/layout/IconVerticalSolidList"/>
    <dgm:cxn modelId="{6D033E6C-E416-4A45-9995-03717260EFD6}" type="presParOf" srcId="{4021EF86-EB56-4838-B63F-33428FAB9688}" destId="{F8FB5783-85B9-4A63-BBC7-BEB0B9CCDA47}" srcOrd="1" destOrd="0" presId="urn:microsoft.com/office/officeart/2018/2/layout/IconVerticalSolidList"/>
    <dgm:cxn modelId="{64EF476D-FB02-4587-8F1B-C69761EF47BE}" type="presParOf" srcId="{4021EF86-EB56-4838-B63F-33428FAB9688}" destId="{A2A4A90C-D442-48C1-9B26-8C3FD5BB25BC}" srcOrd="2" destOrd="0" presId="urn:microsoft.com/office/officeart/2018/2/layout/IconVerticalSolidList"/>
    <dgm:cxn modelId="{A206BD61-0204-4CCE-9087-6FBBB37EEAB4}" type="presParOf" srcId="{4021EF86-EB56-4838-B63F-33428FAB9688}" destId="{350AA915-69DD-4843-89E8-97B85D427898}" srcOrd="3" destOrd="0" presId="urn:microsoft.com/office/officeart/2018/2/layout/IconVerticalSolidList"/>
    <dgm:cxn modelId="{8FB5B684-7DC9-4CC5-983F-287186984E77}" type="presParOf" srcId="{4021EF86-EB56-4838-B63F-33428FAB9688}" destId="{F5435552-1A68-41AB-B752-54865075303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C25C12-1815-4D10-A294-3DC3AEE9F82E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0EFEE9C-FBD5-443B-9A15-C0BB401CFE3F}">
      <dgm:prSet/>
      <dgm:spPr/>
      <dgm:t>
        <a:bodyPr/>
        <a:lstStyle/>
        <a:p>
          <a:r>
            <a:rPr lang="en-US"/>
            <a:t>Identify other disability groups </a:t>
          </a:r>
        </a:p>
      </dgm:t>
    </dgm:pt>
    <dgm:pt modelId="{3761B786-D3A7-4B3F-B9DF-765D147398C3}" type="parTrans" cxnId="{BE8BF083-6DC5-44EE-BB7E-F90D92E80DCC}">
      <dgm:prSet/>
      <dgm:spPr/>
      <dgm:t>
        <a:bodyPr/>
        <a:lstStyle/>
        <a:p>
          <a:endParaRPr lang="en-US"/>
        </a:p>
      </dgm:t>
    </dgm:pt>
    <dgm:pt modelId="{BF0ABF7D-1FC5-4CDA-BDEE-222ECB034096}" type="sibTrans" cxnId="{BE8BF083-6DC5-44EE-BB7E-F90D92E80DCC}">
      <dgm:prSet/>
      <dgm:spPr/>
      <dgm:t>
        <a:bodyPr/>
        <a:lstStyle/>
        <a:p>
          <a:endParaRPr lang="en-US"/>
        </a:p>
      </dgm:t>
    </dgm:pt>
    <dgm:pt modelId="{5AF51D55-257B-4652-8BDC-BE64BE5DF8D3}">
      <dgm:prSet/>
      <dgm:spPr/>
      <dgm:t>
        <a:bodyPr/>
        <a:lstStyle/>
        <a:p>
          <a:r>
            <a:rPr lang="en-US"/>
            <a:t>State Developmental Disabilities Council</a:t>
          </a:r>
        </a:p>
      </dgm:t>
    </dgm:pt>
    <dgm:pt modelId="{1AF5D0EA-25DC-4BDE-A2B1-77561E9C3E14}" type="parTrans" cxnId="{A0A411C4-D534-4EC5-936C-9AD659654F17}">
      <dgm:prSet/>
      <dgm:spPr/>
      <dgm:t>
        <a:bodyPr/>
        <a:lstStyle/>
        <a:p>
          <a:endParaRPr lang="en-US"/>
        </a:p>
      </dgm:t>
    </dgm:pt>
    <dgm:pt modelId="{6995D194-C1BB-4A09-A04A-DCA0B65C6F1B}" type="sibTrans" cxnId="{A0A411C4-D534-4EC5-936C-9AD659654F17}">
      <dgm:prSet/>
      <dgm:spPr/>
      <dgm:t>
        <a:bodyPr/>
        <a:lstStyle/>
        <a:p>
          <a:endParaRPr lang="en-US"/>
        </a:p>
      </dgm:t>
    </dgm:pt>
    <dgm:pt modelId="{F8508804-C343-4719-B0CE-40735AC34C9E}">
      <dgm:prSet/>
      <dgm:spPr/>
      <dgm:t>
        <a:bodyPr/>
        <a:lstStyle/>
        <a:p>
          <a:r>
            <a:rPr lang="en-US"/>
            <a:t>State Protection &amp; Advocacy Organization</a:t>
          </a:r>
        </a:p>
      </dgm:t>
    </dgm:pt>
    <dgm:pt modelId="{5A3712DB-B433-4D47-9266-202E4635FCCE}" type="parTrans" cxnId="{2927A3F6-D484-4D66-B67C-7343ED6FD11F}">
      <dgm:prSet/>
      <dgm:spPr/>
      <dgm:t>
        <a:bodyPr/>
        <a:lstStyle/>
        <a:p>
          <a:endParaRPr lang="en-US"/>
        </a:p>
      </dgm:t>
    </dgm:pt>
    <dgm:pt modelId="{59674DCF-DEAC-4660-8828-38B3DFC15205}" type="sibTrans" cxnId="{2927A3F6-D484-4D66-B67C-7343ED6FD11F}">
      <dgm:prSet/>
      <dgm:spPr/>
      <dgm:t>
        <a:bodyPr/>
        <a:lstStyle/>
        <a:p>
          <a:endParaRPr lang="en-US"/>
        </a:p>
      </dgm:t>
    </dgm:pt>
    <dgm:pt modelId="{4AD52D64-83ED-47B8-B4E7-FBA95868EE23}">
      <dgm:prSet/>
      <dgm:spPr/>
      <dgm:t>
        <a:bodyPr/>
        <a:lstStyle/>
        <a:p>
          <a:r>
            <a:rPr lang="en-US"/>
            <a:t>State level chapter of the Arc</a:t>
          </a:r>
        </a:p>
      </dgm:t>
    </dgm:pt>
    <dgm:pt modelId="{CCEC36DC-4469-47AF-A17E-EBA92E85320F}" type="parTrans" cxnId="{3634E863-8E9F-469F-99EC-AED9A8E1FF96}">
      <dgm:prSet/>
      <dgm:spPr/>
      <dgm:t>
        <a:bodyPr/>
        <a:lstStyle/>
        <a:p>
          <a:endParaRPr lang="en-US"/>
        </a:p>
      </dgm:t>
    </dgm:pt>
    <dgm:pt modelId="{E0C4DEB3-0643-4B3A-B4D6-1CB713501B83}" type="sibTrans" cxnId="{3634E863-8E9F-469F-99EC-AED9A8E1FF96}">
      <dgm:prSet/>
      <dgm:spPr/>
      <dgm:t>
        <a:bodyPr/>
        <a:lstStyle/>
        <a:p>
          <a:endParaRPr lang="en-US"/>
        </a:p>
      </dgm:t>
    </dgm:pt>
    <dgm:pt modelId="{F0D22B7B-AFF4-4D55-ACFB-0ED979A4DD2D}">
      <dgm:prSet/>
      <dgm:spPr/>
      <dgm:t>
        <a:bodyPr/>
        <a:lstStyle/>
        <a:p>
          <a:r>
            <a:rPr lang="en-US"/>
            <a:t>Any autism or other disability-specific groups</a:t>
          </a:r>
        </a:p>
      </dgm:t>
    </dgm:pt>
    <dgm:pt modelId="{59F61EB1-E44C-44B7-88C4-DEB1A768E974}" type="parTrans" cxnId="{B30A3D89-5750-4C33-BD0B-C8D196A7AFBA}">
      <dgm:prSet/>
      <dgm:spPr/>
      <dgm:t>
        <a:bodyPr/>
        <a:lstStyle/>
        <a:p>
          <a:endParaRPr lang="en-US"/>
        </a:p>
      </dgm:t>
    </dgm:pt>
    <dgm:pt modelId="{B876F787-2841-4AE8-BBD5-A48710718DD1}" type="sibTrans" cxnId="{B30A3D89-5750-4C33-BD0B-C8D196A7AFBA}">
      <dgm:prSet/>
      <dgm:spPr/>
      <dgm:t>
        <a:bodyPr/>
        <a:lstStyle/>
        <a:p>
          <a:endParaRPr lang="en-US"/>
        </a:p>
      </dgm:t>
    </dgm:pt>
    <dgm:pt modelId="{D55728AB-0A59-45ED-B056-A748ABD4BD64}">
      <dgm:prSet/>
      <dgm:spPr/>
      <dgm:t>
        <a:bodyPr/>
        <a:lstStyle/>
        <a:p>
          <a:r>
            <a:rPr lang="en-US"/>
            <a:t>Do they focus on or specialize in particular issues?</a:t>
          </a:r>
        </a:p>
      </dgm:t>
    </dgm:pt>
    <dgm:pt modelId="{B0D30CEA-31D7-4D8C-863B-65A27328B7A3}" type="parTrans" cxnId="{6AAF0C8C-12BA-40D3-913F-38EFB1DB2E3C}">
      <dgm:prSet/>
      <dgm:spPr/>
      <dgm:t>
        <a:bodyPr/>
        <a:lstStyle/>
        <a:p>
          <a:endParaRPr lang="en-US"/>
        </a:p>
      </dgm:t>
    </dgm:pt>
    <dgm:pt modelId="{078CF403-A6CE-4372-B0CF-66F8B19A69FF}" type="sibTrans" cxnId="{6AAF0C8C-12BA-40D3-913F-38EFB1DB2E3C}">
      <dgm:prSet/>
      <dgm:spPr/>
      <dgm:t>
        <a:bodyPr/>
        <a:lstStyle/>
        <a:p>
          <a:endParaRPr lang="en-US"/>
        </a:p>
      </dgm:t>
    </dgm:pt>
    <dgm:pt modelId="{7FAF8025-B797-4C2C-A316-382682F24D12}">
      <dgm:prSet/>
      <dgm:spPr/>
      <dgm:t>
        <a:bodyPr/>
        <a:lstStyle/>
        <a:p>
          <a:r>
            <a:rPr lang="en-US"/>
            <a:t>Are you interested in advocating for any of those issues?</a:t>
          </a:r>
        </a:p>
      </dgm:t>
    </dgm:pt>
    <dgm:pt modelId="{07A69682-9F77-461E-9963-5A5D6806D1DE}" type="parTrans" cxnId="{A2B2B902-1B04-4D3F-9575-017EDB99FDA3}">
      <dgm:prSet/>
      <dgm:spPr/>
      <dgm:t>
        <a:bodyPr/>
        <a:lstStyle/>
        <a:p>
          <a:endParaRPr lang="en-US"/>
        </a:p>
      </dgm:t>
    </dgm:pt>
    <dgm:pt modelId="{CC4281DE-4E9B-4A71-A3BD-1818A504F6C8}" type="sibTrans" cxnId="{A2B2B902-1B04-4D3F-9575-017EDB99FDA3}">
      <dgm:prSet/>
      <dgm:spPr/>
      <dgm:t>
        <a:bodyPr/>
        <a:lstStyle/>
        <a:p>
          <a:endParaRPr lang="en-US"/>
        </a:p>
      </dgm:t>
    </dgm:pt>
    <dgm:pt modelId="{FCEAA5CA-953F-4637-9855-EDD0759F422B}" type="pres">
      <dgm:prSet presAssocID="{04C25C12-1815-4D10-A294-3DC3AEE9F82E}" presName="Name0" presStyleCnt="0">
        <dgm:presLayoutVars>
          <dgm:dir/>
          <dgm:animLvl val="lvl"/>
          <dgm:resizeHandles val="exact"/>
        </dgm:presLayoutVars>
      </dgm:prSet>
      <dgm:spPr/>
    </dgm:pt>
    <dgm:pt modelId="{EF3D02A1-4288-4852-B0D2-66C020A8B283}" type="pres">
      <dgm:prSet presAssocID="{7FAF8025-B797-4C2C-A316-382682F24D12}" presName="boxAndChildren" presStyleCnt="0"/>
      <dgm:spPr/>
    </dgm:pt>
    <dgm:pt modelId="{40535536-7F96-429F-A3F7-144D67D01B54}" type="pres">
      <dgm:prSet presAssocID="{7FAF8025-B797-4C2C-A316-382682F24D12}" presName="parentTextBox" presStyleLbl="node1" presStyleIdx="0" presStyleCnt="3"/>
      <dgm:spPr/>
    </dgm:pt>
    <dgm:pt modelId="{EF185743-93DF-4356-95DD-304E9F3E5DA8}" type="pres">
      <dgm:prSet presAssocID="{078CF403-A6CE-4372-B0CF-66F8B19A69FF}" presName="sp" presStyleCnt="0"/>
      <dgm:spPr/>
    </dgm:pt>
    <dgm:pt modelId="{C1D66B20-E10A-4D1F-991C-3F3FCC5F833F}" type="pres">
      <dgm:prSet presAssocID="{D55728AB-0A59-45ED-B056-A748ABD4BD64}" presName="arrowAndChildren" presStyleCnt="0"/>
      <dgm:spPr/>
    </dgm:pt>
    <dgm:pt modelId="{2F8FF980-6715-4A01-B1C6-7ACD7E2F06B0}" type="pres">
      <dgm:prSet presAssocID="{D55728AB-0A59-45ED-B056-A748ABD4BD64}" presName="parentTextArrow" presStyleLbl="node1" presStyleIdx="1" presStyleCnt="3"/>
      <dgm:spPr/>
    </dgm:pt>
    <dgm:pt modelId="{09A85A2C-5428-4C70-A947-40C88CFD70CC}" type="pres">
      <dgm:prSet presAssocID="{BF0ABF7D-1FC5-4CDA-BDEE-222ECB034096}" presName="sp" presStyleCnt="0"/>
      <dgm:spPr/>
    </dgm:pt>
    <dgm:pt modelId="{C94C802A-4978-41DF-8B02-AFBA66014A2D}" type="pres">
      <dgm:prSet presAssocID="{30EFEE9C-FBD5-443B-9A15-C0BB401CFE3F}" presName="arrowAndChildren" presStyleCnt="0"/>
      <dgm:spPr/>
    </dgm:pt>
    <dgm:pt modelId="{639F4DFD-23BC-4E4D-8CF0-30BE29A09168}" type="pres">
      <dgm:prSet presAssocID="{30EFEE9C-FBD5-443B-9A15-C0BB401CFE3F}" presName="parentTextArrow" presStyleLbl="node1" presStyleIdx="1" presStyleCnt="3"/>
      <dgm:spPr/>
    </dgm:pt>
    <dgm:pt modelId="{04785C18-45E9-457D-A3EC-701E51F6805A}" type="pres">
      <dgm:prSet presAssocID="{30EFEE9C-FBD5-443B-9A15-C0BB401CFE3F}" presName="arrow" presStyleLbl="node1" presStyleIdx="2" presStyleCnt="3"/>
      <dgm:spPr/>
    </dgm:pt>
    <dgm:pt modelId="{9F1C4469-4191-4512-BB9C-3203065FA3D8}" type="pres">
      <dgm:prSet presAssocID="{30EFEE9C-FBD5-443B-9A15-C0BB401CFE3F}" presName="descendantArrow" presStyleCnt="0"/>
      <dgm:spPr/>
    </dgm:pt>
    <dgm:pt modelId="{5471CCA0-28E3-4EF4-A551-128F209814F0}" type="pres">
      <dgm:prSet presAssocID="{5AF51D55-257B-4652-8BDC-BE64BE5DF8D3}" presName="childTextArrow" presStyleLbl="fgAccFollowNode1" presStyleIdx="0" presStyleCnt="4">
        <dgm:presLayoutVars>
          <dgm:bulletEnabled val="1"/>
        </dgm:presLayoutVars>
      </dgm:prSet>
      <dgm:spPr/>
    </dgm:pt>
    <dgm:pt modelId="{F5853AD6-5E48-4CFD-B191-AD865ACC6F5F}" type="pres">
      <dgm:prSet presAssocID="{F8508804-C343-4719-B0CE-40735AC34C9E}" presName="childTextArrow" presStyleLbl="fgAccFollowNode1" presStyleIdx="1" presStyleCnt="4">
        <dgm:presLayoutVars>
          <dgm:bulletEnabled val="1"/>
        </dgm:presLayoutVars>
      </dgm:prSet>
      <dgm:spPr/>
    </dgm:pt>
    <dgm:pt modelId="{4B9E9FB4-0D30-47D0-AD43-492C60A6529F}" type="pres">
      <dgm:prSet presAssocID="{4AD52D64-83ED-47B8-B4E7-FBA95868EE23}" presName="childTextArrow" presStyleLbl="fgAccFollowNode1" presStyleIdx="2" presStyleCnt="4">
        <dgm:presLayoutVars>
          <dgm:bulletEnabled val="1"/>
        </dgm:presLayoutVars>
      </dgm:prSet>
      <dgm:spPr/>
    </dgm:pt>
    <dgm:pt modelId="{C22044DE-2C48-429E-AAD2-DDF8690FFD4A}" type="pres">
      <dgm:prSet presAssocID="{F0D22B7B-AFF4-4D55-ACFB-0ED979A4DD2D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A2B2B902-1B04-4D3F-9575-017EDB99FDA3}" srcId="{04C25C12-1815-4D10-A294-3DC3AEE9F82E}" destId="{7FAF8025-B797-4C2C-A316-382682F24D12}" srcOrd="2" destOrd="0" parTransId="{07A69682-9F77-461E-9963-5A5D6806D1DE}" sibTransId="{CC4281DE-4E9B-4A71-A3BD-1818A504F6C8}"/>
    <dgm:cxn modelId="{24611A28-0757-41DF-B544-BAF808D258BF}" type="presOf" srcId="{7FAF8025-B797-4C2C-A316-382682F24D12}" destId="{40535536-7F96-429F-A3F7-144D67D01B54}" srcOrd="0" destOrd="0" presId="urn:microsoft.com/office/officeart/2005/8/layout/process4"/>
    <dgm:cxn modelId="{3634E863-8E9F-469F-99EC-AED9A8E1FF96}" srcId="{30EFEE9C-FBD5-443B-9A15-C0BB401CFE3F}" destId="{4AD52D64-83ED-47B8-B4E7-FBA95868EE23}" srcOrd="2" destOrd="0" parTransId="{CCEC36DC-4469-47AF-A17E-EBA92E85320F}" sibTransId="{E0C4DEB3-0643-4B3A-B4D6-1CB713501B83}"/>
    <dgm:cxn modelId="{BC2E3875-44C3-4BAA-AAB5-58347BBDD0EF}" type="presOf" srcId="{D55728AB-0A59-45ED-B056-A748ABD4BD64}" destId="{2F8FF980-6715-4A01-B1C6-7ACD7E2F06B0}" srcOrd="0" destOrd="0" presId="urn:microsoft.com/office/officeart/2005/8/layout/process4"/>
    <dgm:cxn modelId="{45180981-6117-4BD2-A3E5-81491C9F90B8}" type="presOf" srcId="{F8508804-C343-4719-B0CE-40735AC34C9E}" destId="{F5853AD6-5E48-4CFD-B191-AD865ACC6F5F}" srcOrd="0" destOrd="0" presId="urn:microsoft.com/office/officeart/2005/8/layout/process4"/>
    <dgm:cxn modelId="{BE8BF083-6DC5-44EE-BB7E-F90D92E80DCC}" srcId="{04C25C12-1815-4D10-A294-3DC3AEE9F82E}" destId="{30EFEE9C-FBD5-443B-9A15-C0BB401CFE3F}" srcOrd="0" destOrd="0" parTransId="{3761B786-D3A7-4B3F-B9DF-765D147398C3}" sibTransId="{BF0ABF7D-1FC5-4CDA-BDEE-222ECB034096}"/>
    <dgm:cxn modelId="{B30A3D89-5750-4C33-BD0B-C8D196A7AFBA}" srcId="{30EFEE9C-FBD5-443B-9A15-C0BB401CFE3F}" destId="{F0D22B7B-AFF4-4D55-ACFB-0ED979A4DD2D}" srcOrd="3" destOrd="0" parTransId="{59F61EB1-E44C-44B7-88C4-DEB1A768E974}" sibTransId="{B876F787-2841-4AE8-BBD5-A48710718DD1}"/>
    <dgm:cxn modelId="{6AAF0C8C-12BA-40D3-913F-38EFB1DB2E3C}" srcId="{04C25C12-1815-4D10-A294-3DC3AEE9F82E}" destId="{D55728AB-0A59-45ED-B056-A748ABD4BD64}" srcOrd="1" destOrd="0" parTransId="{B0D30CEA-31D7-4D8C-863B-65A27328B7A3}" sibTransId="{078CF403-A6CE-4372-B0CF-66F8B19A69FF}"/>
    <dgm:cxn modelId="{03287090-E2B8-4762-88F2-7FCB24997624}" type="presOf" srcId="{F0D22B7B-AFF4-4D55-ACFB-0ED979A4DD2D}" destId="{C22044DE-2C48-429E-AAD2-DDF8690FFD4A}" srcOrd="0" destOrd="0" presId="urn:microsoft.com/office/officeart/2005/8/layout/process4"/>
    <dgm:cxn modelId="{A058EF91-7319-40AA-B078-998463C263BB}" type="presOf" srcId="{5AF51D55-257B-4652-8BDC-BE64BE5DF8D3}" destId="{5471CCA0-28E3-4EF4-A551-128F209814F0}" srcOrd="0" destOrd="0" presId="urn:microsoft.com/office/officeart/2005/8/layout/process4"/>
    <dgm:cxn modelId="{A2729C94-2C87-41AC-8713-387C7C07291A}" type="presOf" srcId="{30EFEE9C-FBD5-443B-9A15-C0BB401CFE3F}" destId="{04785C18-45E9-457D-A3EC-701E51F6805A}" srcOrd="1" destOrd="0" presId="urn:microsoft.com/office/officeart/2005/8/layout/process4"/>
    <dgm:cxn modelId="{A0A411C4-D534-4EC5-936C-9AD659654F17}" srcId="{30EFEE9C-FBD5-443B-9A15-C0BB401CFE3F}" destId="{5AF51D55-257B-4652-8BDC-BE64BE5DF8D3}" srcOrd="0" destOrd="0" parTransId="{1AF5D0EA-25DC-4BDE-A2B1-77561E9C3E14}" sibTransId="{6995D194-C1BB-4A09-A04A-DCA0B65C6F1B}"/>
    <dgm:cxn modelId="{D27FCDD2-B1B9-455E-A66D-B4842FD95E44}" type="presOf" srcId="{30EFEE9C-FBD5-443B-9A15-C0BB401CFE3F}" destId="{639F4DFD-23BC-4E4D-8CF0-30BE29A09168}" srcOrd="0" destOrd="0" presId="urn:microsoft.com/office/officeart/2005/8/layout/process4"/>
    <dgm:cxn modelId="{FA9B0CD8-A0AB-4242-959B-D090A249DA93}" type="presOf" srcId="{4AD52D64-83ED-47B8-B4E7-FBA95868EE23}" destId="{4B9E9FB4-0D30-47D0-AD43-492C60A6529F}" srcOrd="0" destOrd="0" presId="urn:microsoft.com/office/officeart/2005/8/layout/process4"/>
    <dgm:cxn modelId="{8E8B40E4-C049-4872-908E-0C00FBAA90E8}" type="presOf" srcId="{04C25C12-1815-4D10-A294-3DC3AEE9F82E}" destId="{FCEAA5CA-953F-4637-9855-EDD0759F422B}" srcOrd="0" destOrd="0" presId="urn:microsoft.com/office/officeart/2005/8/layout/process4"/>
    <dgm:cxn modelId="{2927A3F6-D484-4D66-B67C-7343ED6FD11F}" srcId="{30EFEE9C-FBD5-443B-9A15-C0BB401CFE3F}" destId="{F8508804-C343-4719-B0CE-40735AC34C9E}" srcOrd="1" destOrd="0" parTransId="{5A3712DB-B433-4D47-9266-202E4635FCCE}" sibTransId="{59674DCF-DEAC-4660-8828-38B3DFC15205}"/>
    <dgm:cxn modelId="{6C7E279F-DBAE-49A0-B960-B1E23494E0FA}" type="presParOf" srcId="{FCEAA5CA-953F-4637-9855-EDD0759F422B}" destId="{EF3D02A1-4288-4852-B0D2-66C020A8B283}" srcOrd="0" destOrd="0" presId="urn:microsoft.com/office/officeart/2005/8/layout/process4"/>
    <dgm:cxn modelId="{83E554B2-047F-49C9-8E37-F4A3616DE50F}" type="presParOf" srcId="{EF3D02A1-4288-4852-B0D2-66C020A8B283}" destId="{40535536-7F96-429F-A3F7-144D67D01B54}" srcOrd="0" destOrd="0" presId="urn:microsoft.com/office/officeart/2005/8/layout/process4"/>
    <dgm:cxn modelId="{1E6E73B3-8DC6-4DA8-8028-C707031F9A84}" type="presParOf" srcId="{FCEAA5CA-953F-4637-9855-EDD0759F422B}" destId="{EF185743-93DF-4356-95DD-304E9F3E5DA8}" srcOrd="1" destOrd="0" presId="urn:microsoft.com/office/officeart/2005/8/layout/process4"/>
    <dgm:cxn modelId="{C860B689-C524-4CF9-8036-E55D71829B7A}" type="presParOf" srcId="{FCEAA5CA-953F-4637-9855-EDD0759F422B}" destId="{C1D66B20-E10A-4D1F-991C-3F3FCC5F833F}" srcOrd="2" destOrd="0" presId="urn:microsoft.com/office/officeart/2005/8/layout/process4"/>
    <dgm:cxn modelId="{97AAAC4E-C914-443A-BEA7-99F9C0C8F52E}" type="presParOf" srcId="{C1D66B20-E10A-4D1F-991C-3F3FCC5F833F}" destId="{2F8FF980-6715-4A01-B1C6-7ACD7E2F06B0}" srcOrd="0" destOrd="0" presId="urn:microsoft.com/office/officeart/2005/8/layout/process4"/>
    <dgm:cxn modelId="{88CA3FA7-7617-47B1-BAEE-BE478AE1782A}" type="presParOf" srcId="{FCEAA5CA-953F-4637-9855-EDD0759F422B}" destId="{09A85A2C-5428-4C70-A947-40C88CFD70CC}" srcOrd="3" destOrd="0" presId="urn:microsoft.com/office/officeart/2005/8/layout/process4"/>
    <dgm:cxn modelId="{23D0FEFA-97F9-4122-AE5B-1254BAE65FFE}" type="presParOf" srcId="{FCEAA5CA-953F-4637-9855-EDD0759F422B}" destId="{C94C802A-4978-41DF-8B02-AFBA66014A2D}" srcOrd="4" destOrd="0" presId="urn:microsoft.com/office/officeart/2005/8/layout/process4"/>
    <dgm:cxn modelId="{C28F1D63-04D6-4461-A0C8-62ECDEB5A3FF}" type="presParOf" srcId="{C94C802A-4978-41DF-8B02-AFBA66014A2D}" destId="{639F4DFD-23BC-4E4D-8CF0-30BE29A09168}" srcOrd="0" destOrd="0" presId="urn:microsoft.com/office/officeart/2005/8/layout/process4"/>
    <dgm:cxn modelId="{3C8C8239-13CB-433E-BFBA-54F57FDBFC15}" type="presParOf" srcId="{C94C802A-4978-41DF-8B02-AFBA66014A2D}" destId="{04785C18-45E9-457D-A3EC-701E51F6805A}" srcOrd="1" destOrd="0" presId="urn:microsoft.com/office/officeart/2005/8/layout/process4"/>
    <dgm:cxn modelId="{C2666D2F-0150-48EF-88AC-F953B5F420BC}" type="presParOf" srcId="{C94C802A-4978-41DF-8B02-AFBA66014A2D}" destId="{9F1C4469-4191-4512-BB9C-3203065FA3D8}" srcOrd="2" destOrd="0" presId="urn:microsoft.com/office/officeart/2005/8/layout/process4"/>
    <dgm:cxn modelId="{BD228A15-47C4-427C-B463-F30F73E61E4C}" type="presParOf" srcId="{9F1C4469-4191-4512-BB9C-3203065FA3D8}" destId="{5471CCA0-28E3-4EF4-A551-128F209814F0}" srcOrd="0" destOrd="0" presId="urn:microsoft.com/office/officeart/2005/8/layout/process4"/>
    <dgm:cxn modelId="{9845EEE6-45C4-4326-BAE3-FFCB271D7000}" type="presParOf" srcId="{9F1C4469-4191-4512-BB9C-3203065FA3D8}" destId="{F5853AD6-5E48-4CFD-B191-AD865ACC6F5F}" srcOrd="1" destOrd="0" presId="urn:microsoft.com/office/officeart/2005/8/layout/process4"/>
    <dgm:cxn modelId="{80DE757E-1034-4FDF-9465-62C104264250}" type="presParOf" srcId="{9F1C4469-4191-4512-BB9C-3203065FA3D8}" destId="{4B9E9FB4-0D30-47D0-AD43-492C60A6529F}" srcOrd="2" destOrd="0" presId="urn:microsoft.com/office/officeart/2005/8/layout/process4"/>
    <dgm:cxn modelId="{870A48E1-FE51-4372-B18A-920C640162B1}" type="presParOf" srcId="{9F1C4469-4191-4512-BB9C-3203065FA3D8}" destId="{C22044DE-2C48-429E-AAD2-DDF8690FFD4A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47359D-6B00-48D7-B71C-69BDF4F9BC3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1118DAA-9932-46C3-B2C7-B8305FED3079}">
      <dgm:prSet/>
      <dgm:spPr/>
      <dgm:t>
        <a:bodyPr/>
        <a:lstStyle/>
        <a:p>
          <a:pPr>
            <a:defRPr b="1"/>
          </a:pPr>
          <a:r>
            <a:rPr lang="en-US"/>
            <a:t>Individual coalition-building and networking</a:t>
          </a:r>
        </a:p>
      </dgm:t>
    </dgm:pt>
    <dgm:pt modelId="{1C1F857A-6FEB-4D6D-A119-C362A16FA33E}" type="parTrans" cxnId="{CE966480-5787-4B1B-BD7D-CA7786FFF112}">
      <dgm:prSet/>
      <dgm:spPr/>
      <dgm:t>
        <a:bodyPr/>
        <a:lstStyle/>
        <a:p>
          <a:endParaRPr lang="en-US"/>
        </a:p>
      </dgm:t>
    </dgm:pt>
    <dgm:pt modelId="{98E7BF5F-8C6E-4792-92A4-6BB501CC29CB}" type="sibTrans" cxnId="{CE966480-5787-4B1B-BD7D-CA7786FFF112}">
      <dgm:prSet/>
      <dgm:spPr/>
      <dgm:t>
        <a:bodyPr/>
        <a:lstStyle/>
        <a:p>
          <a:endParaRPr lang="en-US"/>
        </a:p>
      </dgm:t>
    </dgm:pt>
    <dgm:pt modelId="{B86708A7-6682-42FD-B13F-382FAB4E1F30}">
      <dgm:prSet/>
      <dgm:spPr/>
      <dgm:t>
        <a:bodyPr/>
        <a:lstStyle/>
        <a:p>
          <a:r>
            <a:rPr lang="en-US"/>
            <a:t>Who are the other NDAC members in your state? Contact us to ask – </a:t>
          </a:r>
          <a:r>
            <a:rPr lang="en-US">
              <a:hlinkClick xmlns:r="http://schemas.openxmlformats.org/officeDocument/2006/relationships" r:id="rId1"/>
            </a:rPr>
            <a:t>policy@ndsccenter.org</a:t>
          </a:r>
          <a:endParaRPr lang="en-US"/>
        </a:p>
      </dgm:t>
    </dgm:pt>
    <dgm:pt modelId="{DBE2D4FE-D67F-4D50-A838-6B835E8C679F}" type="parTrans" cxnId="{10349F8C-5711-4CD7-B695-0C773F48A7A3}">
      <dgm:prSet/>
      <dgm:spPr/>
      <dgm:t>
        <a:bodyPr/>
        <a:lstStyle/>
        <a:p>
          <a:endParaRPr lang="en-US"/>
        </a:p>
      </dgm:t>
    </dgm:pt>
    <dgm:pt modelId="{AE00E4A5-6FF8-45F3-9EBA-07E07684630F}" type="sibTrans" cxnId="{10349F8C-5711-4CD7-B695-0C773F48A7A3}">
      <dgm:prSet/>
      <dgm:spPr/>
      <dgm:t>
        <a:bodyPr/>
        <a:lstStyle/>
        <a:p>
          <a:endParaRPr lang="en-US"/>
        </a:p>
      </dgm:t>
    </dgm:pt>
    <dgm:pt modelId="{C6CFE937-4298-4918-A48B-588B48A0DAE2}">
      <dgm:prSet/>
      <dgm:spPr/>
      <dgm:t>
        <a:bodyPr/>
        <a:lstStyle/>
        <a:p>
          <a:r>
            <a:rPr lang="en-US"/>
            <a:t>Statewide DS or IDD coalitions? Cross-disability coalitions or workgroups?</a:t>
          </a:r>
        </a:p>
      </dgm:t>
    </dgm:pt>
    <dgm:pt modelId="{B9A2AF93-97A3-409F-A494-52FC7495863A}" type="parTrans" cxnId="{0E27BB91-D77E-4AAA-8C5A-12D96B8FC6E7}">
      <dgm:prSet/>
      <dgm:spPr/>
      <dgm:t>
        <a:bodyPr/>
        <a:lstStyle/>
        <a:p>
          <a:endParaRPr lang="en-US"/>
        </a:p>
      </dgm:t>
    </dgm:pt>
    <dgm:pt modelId="{FD8FBD35-7E3E-4AEC-98C7-54B89365EABB}" type="sibTrans" cxnId="{0E27BB91-D77E-4AAA-8C5A-12D96B8FC6E7}">
      <dgm:prSet/>
      <dgm:spPr/>
      <dgm:t>
        <a:bodyPr/>
        <a:lstStyle/>
        <a:p>
          <a:endParaRPr lang="en-US"/>
        </a:p>
      </dgm:t>
    </dgm:pt>
    <dgm:pt modelId="{D8CBB75C-3E33-46B4-83A8-05E25891C721}">
      <dgm:prSet/>
      <dgm:spPr/>
      <dgm:t>
        <a:bodyPr/>
        <a:lstStyle/>
        <a:p>
          <a:r>
            <a:rPr lang="en-US"/>
            <a:t>SELF-ADVOCATES, SELF-ADVOCATES, SELF-ADVOCATES!</a:t>
          </a:r>
        </a:p>
      </dgm:t>
    </dgm:pt>
    <dgm:pt modelId="{8B7D80CA-0675-4836-8B83-7B5C42370D57}" type="parTrans" cxnId="{3E20FC2B-3940-45D0-9829-86D39452DC59}">
      <dgm:prSet/>
      <dgm:spPr/>
      <dgm:t>
        <a:bodyPr/>
        <a:lstStyle/>
        <a:p>
          <a:endParaRPr lang="en-US"/>
        </a:p>
      </dgm:t>
    </dgm:pt>
    <dgm:pt modelId="{811D038E-19C3-45BE-9B95-4C73CB382E14}" type="sibTrans" cxnId="{3E20FC2B-3940-45D0-9829-86D39452DC59}">
      <dgm:prSet/>
      <dgm:spPr/>
      <dgm:t>
        <a:bodyPr/>
        <a:lstStyle/>
        <a:p>
          <a:endParaRPr lang="en-US"/>
        </a:p>
      </dgm:t>
    </dgm:pt>
    <dgm:pt modelId="{46E163F1-0AD9-4D68-A6CE-566A788B8585}">
      <dgm:prSet/>
      <dgm:spPr/>
      <dgm:t>
        <a:bodyPr/>
        <a:lstStyle/>
        <a:p>
          <a:pPr>
            <a:defRPr b="1"/>
          </a:pPr>
          <a:r>
            <a:rPr lang="en-US"/>
            <a:t>Opportunities for Learning and Outreach</a:t>
          </a:r>
        </a:p>
      </dgm:t>
    </dgm:pt>
    <dgm:pt modelId="{46CCF69E-B4AA-4CA5-8494-424FA7EFFA4F}" type="parTrans" cxnId="{D2BE881E-42A5-4DEA-9A90-CAE385FABB01}">
      <dgm:prSet/>
      <dgm:spPr/>
      <dgm:t>
        <a:bodyPr/>
        <a:lstStyle/>
        <a:p>
          <a:endParaRPr lang="en-US"/>
        </a:p>
      </dgm:t>
    </dgm:pt>
    <dgm:pt modelId="{4DE68263-25B6-40E4-91C1-BB4F960AE00C}" type="sibTrans" cxnId="{D2BE881E-42A5-4DEA-9A90-CAE385FABB01}">
      <dgm:prSet/>
      <dgm:spPr/>
      <dgm:t>
        <a:bodyPr/>
        <a:lstStyle/>
        <a:p>
          <a:endParaRPr lang="en-US"/>
        </a:p>
      </dgm:t>
    </dgm:pt>
    <dgm:pt modelId="{E9B59D36-DBFD-4825-BCC6-F3FD6EB49D33}">
      <dgm:prSet/>
      <dgm:spPr/>
      <dgm:t>
        <a:bodyPr/>
        <a:lstStyle/>
        <a:p>
          <a:r>
            <a:rPr lang="en-US"/>
            <a:t>Partners in Policymaking</a:t>
          </a:r>
        </a:p>
      </dgm:t>
    </dgm:pt>
    <dgm:pt modelId="{F0045E54-99BC-4C42-98F3-F42CEC6C83DA}" type="parTrans" cxnId="{C92B105E-9B1C-4555-8D24-8DCF4792A664}">
      <dgm:prSet/>
      <dgm:spPr/>
      <dgm:t>
        <a:bodyPr/>
        <a:lstStyle/>
        <a:p>
          <a:endParaRPr lang="en-US"/>
        </a:p>
      </dgm:t>
    </dgm:pt>
    <dgm:pt modelId="{96B39E37-1206-475D-BE43-DDA4F76B5AE7}" type="sibTrans" cxnId="{C92B105E-9B1C-4555-8D24-8DCF4792A664}">
      <dgm:prSet/>
      <dgm:spPr/>
      <dgm:t>
        <a:bodyPr/>
        <a:lstStyle/>
        <a:p>
          <a:endParaRPr lang="en-US"/>
        </a:p>
      </dgm:t>
    </dgm:pt>
    <dgm:pt modelId="{BC412CCA-E456-4F0E-94E2-EA1533A3C2E6}">
      <dgm:prSet/>
      <dgm:spPr/>
      <dgm:t>
        <a:bodyPr/>
        <a:lstStyle/>
        <a:p>
          <a:r>
            <a:rPr lang="en-US"/>
            <a:t>DD Day at your state legislature</a:t>
          </a:r>
        </a:p>
      </dgm:t>
    </dgm:pt>
    <dgm:pt modelId="{8E611C93-DF54-404D-B85C-594CD4EE8AD6}" type="parTrans" cxnId="{88A6CD6F-008F-475E-AD41-F996A9157F45}">
      <dgm:prSet/>
      <dgm:spPr/>
      <dgm:t>
        <a:bodyPr/>
        <a:lstStyle/>
        <a:p>
          <a:endParaRPr lang="en-US"/>
        </a:p>
      </dgm:t>
    </dgm:pt>
    <dgm:pt modelId="{7CCE7CEA-A778-4DBA-B266-0A34189F9C46}" type="sibTrans" cxnId="{88A6CD6F-008F-475E-AD41-F996A9157F45}">
      <dgm:prSet/>
      <dgm:spPr/>
      <dgm:t>
        <a:bodyPr/>
        <a:lstStyle/>
        <a:p>
          <a:endParaRPr lang="en-US"/>
        </a:p>
      </dgm:t>
    </dgm:pt>
    <dgm:pt modelId="{BFB57C92-AFBB-46B4-813B-BAFD42C39586}">
      <dgm:prSet/>
      <dgm:spPr/>
      <dgm:t>
        <a:bodyPr/>
        <a:lstStyle/>
        <a:p>
          <a:r>
            <a:rPr lang="en-US"/>
            <a:t>UCEDD  and LEND program</a:t>
          </a:r>
        </a:p>
      </dgm:t>
    </dgm:pt>
    <dgm:pt modelId="{AAA99CB3-8280-4B1F-81C2-2F857ED297B6}" type="parTrans" cxnId="{D1DABF25-3836-48DF-8382-48B2BE1C85AC}">
      <dgm:prSet/>
      <dgm:spPr/>
      <dgm:t>
        <a:bodyPr/>
        <a:lstStyle/>
        <a:p>
          <a:endParaRPr lang="en-US"/>
        </a:p>
      </dgm:t>
    </dgm:pt>
    <dgm:pt modelId="{97B2E98A-AA74-4F46-A484-DB7E0F9BC7A2}" type="sibTrans" cxnId="{D1DABF25-3836-48DF-8382-48B2BE1C85AC}">
      <dgm:prSet/>
      <dgm:spPr/>
      <dgm:t>
        <a:bodyPr/>
        <a:lstStyle/>
        <a:p>
          <a:endParaRPr lang="en-US"/>
        </a:p>
      </dgm:t>
    </dgm:pt>
    <dgm:pt modelId="{A1D0E67C-76DC-4B1F-937B-F5F8D5BDAD9B}">
      <dgm:prSet/>
      <dgm:spPr/>
      <dgm:t>
        <a:bodyPr/>
        <a:lstStyle/>
        <a:p>
          <a:r>
            <a:rPr lang="en-US"/>
            <a:t>World DS Day</a:t>
          </a:r>
        </a:p>
      </dgm:t>
    </dgm:pt>
    <dgm:pt modelId="{1309B505-D227-4342-951C-CDE709357E77}" type="parTrans" cxnId="{37ED37FB-55B2-4B33-95CA-B6AEE0DDDA20}">
      <dgm:prSet/>
      <dgm:spPr/>
      <dgm:t>
        <a:bodyPr/>
        <a:lstStyle/>
        <a:p>
          <a:endParaRPr lang="en-US"/>
        </a:p>
      </dgm:t>
    </dgm:pt>
    <dgm:pt modelId="{0276E9A5-2815-4537-9D5A-F4554F9B9913}" type="sibTrans" cxnId="{37ED37FB-55B2-4B33-95CA-B6AEE0DDDA20}">
      <dgm:prSet/>
      <dgm:spPr/>
      <dgm:t>
        <a:bodyPr/>
        <a:lstStyle/>
        <a:p>
          <a:endParaRPr lang="en-US"/>
        </a:p>
      </dgm:t>
    </dgm:pt>
    <dgm:pt modelId="{D8F2F766-0A7B-412B-B500-676382801DF8}">
      <dgm:prSet/>
      <dgm:spPr/>
      <dgm:t>
        <a:bodyPr/>
        <a:lstStyle/>
        <a:p>
          <a:r>
            <a:rPr lang="en-US"/>
            <a:t>Public events (town halls, briefings, </a:t>
          </a:r>
          <a:r>
            <a:rPr lang="en-US" err="1"/>
            <a:t>etc</a:t>
          </a:r>
          <a:r>
            <a:rPr lang="en-US"/>
            <a:t>)</a:t>
          </a:r>
        </a:p>
      </dgm:t>
    </dgm:pt>
    <dgm:pt modelId="{50489B8F-B694-4506-93A6-C52D0DFEC072}" type="parTrans" cxnId="{3A24470B-7B45-4724-B430-BD28EFE045D3}">
      <dgm:prSet/>
      <dgm:spPr/>
      <dgm:t>
        <a:bodyPr/>
        <a:lstStyle/>
        <a:p>
          <a:endParaRPr lang="en-US"/>
        </a:p>
      </dgm:t>
    </dgm:pt>
    <dgm:pt modelId="{7B31BBA9-010D-48FD-8CEA-C2867AF3EF9E}" type="sibTrans" cxnId="{3A24470B-7B45-4724-B430-BD28EFE045D3}">
      <dgm:prSet/>
      <dgm:spPr/>
      <dgm:t>
        <a:bodyPr/>
        <a:lstStyle/>
        <a:p>
          <a:endParaRPr lang="en-US"/>
        </a:p>
      </dgm:t>
    </dgm:pt>
    <dgm:pt modelId="{7EE855E0-0D0E-4EBD-B88E-D6F257485402}" type="pres">
      <dgm:prSet presAssocID="{8147359D-6B00-48D7-B71C-69BDF4F9BC3E}" presName="linear" presStyleCnt="0">
        <dgm:presLayoutVars>
          <dgm:animLvl val="lvl"/>
          <dgm:resizeHandles val="exact"/>
        </dgm:presLayoutVars>
      </dgm:prSet>
      <dgm:spPr/>
    </dgm:pt>
    <dgm:pt modelId="{BB86C492-1EA7-4636-81F7-C392965A7960}" type="pres">
      <dgm:prSet presAssocID="{81118DAA-9932-46C3-B2C7-B8305FED30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C85DE5B-7D6C-49BF-9571-C937C26199C4}" type="pres">
      <dgm:prSet presAssocID="{81118DAA-9932-46C3-B2C7-B8305FED3079}" presName="childText" presStyleLbl="revTx" presStyleIdx="0" presStyleCnt="2">
        <dgm:presLayoutVars>
          <dgm:bulletEnabled val="1"/>
        </dgm:presLayoutVars>
      </dgm:prSet>
      <dgm:spPr/>
    </dgm:pt>
    <dgm:pt modelId="{4C4B89E9-0A54-47FC-B7ED-2D52EA659D40}" type="pres">
      <dgm:prSet presAssocID="{46E163F1-0AD9-4D68-A6CE-566A788B858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773FBD8-BF79-468D-AD5D-EF12999DC707}" type="pres">
      <dgm:prSet presAssocID="{46E163F1-0AD9-4D68-A6CE-566A788B858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A24470B-7B45-4724-B430-BD28EFE045D3}" srcId="{46E163F1-0AD9-4D68-A6CE-566A788B8585}" destId="{D8F2F766-0A7B-412B-B500-676382801DF8}" srcOrd="4" destOrd="0" parTransId="{50489B8F-B694-4506-93A6-C52D0DFEC072}" sibTransId="{7B31BBA9-010D-48FD-8CEA-C2867AF3EF9E}"/>
    <dgm:cxn modelId="{D2BE881E-42A5-4DEA-9A90-CAE385FABB01}" srcId="{8147359D-6B00-48D7-B71C-69BDF4F9BC3E}" destId="{46E163F1-0AD9-4D68-A6CE-566A788B8585}" srcOrd="1" destOrd="0" parTransId="{46CCF69E-B4AA-4CA5-8494-424FA7EFFA4F}" sibTransId="{4DE68263-25B6-40E4-91C1-BB4F960AE00C}"/>
    <dgm:cxn modelId="{D1DABF25-3836-48DF-8382-48B2BE1C85AC}" srcId="{46E163F1-0AD9-4D68-A6CE-566A788B8585}" destId="{BFB57C92-AFBB-46B4-813B-BAFD42C39586}" srcOrd="2" destOrd="0" parTransId="{AAA99CB3-8280-4B1F-81C2-2F857ED297B6}" sibTransId="{97B2E98A-AA74-4F46-A484-DB7E0F9BC7A2}"/>
    <dgm:cxn modelId="{6220F02A-2677-4E8D-BB20-271C84383682}" type="presOf" srcId="{A1D0E67C-76DC-4B1F-937B-F5F8D5BDAD9B}" destId="{B773FBD8-BF79-468D-AD5D-EF12999DC707}" srcOrd="0" destOrd="3" presId="urn:microsoft.com/office/officeart/2005/8/layout/vList2"/>
    <dgm:cxn modelId="{3E20FC2B-3940-45D0-9829-86D39452DC59}" srcId="{81118DAA-9932-46C3-B2C7-B8305FED3079}" destId="{D8CBB75C-3E33-46B4-83A8-05E25891C721}" srcOrd="2" destOrd="0" parTransId="{8B7D80CA-0675-4836-8B83-7B5C42370D57}" sibTransId="{811D038E-19C3-45BE-9B95-4C73CB382E14}"/>
    <dgm:cxn modelId="{C92B105E-9B1C-4555-8D24-8DCF4792A664}" srcId="{46E163F1-0AD9-4D68-A6CE-566A788B8585}" destId="{E9B59D36-DBFD-4825-BCC6-F3FD6EB49D33}" srcOrd="0" destOrd="0" parTransId="{F0045E54-99BC-4C42-98F3-F42CEC6C83DA}" sibTransId="{96B39E37-1206-475D-BE43-DDA4F76B5AE7}"/>
    <dgm:cxn modelId="{0011E146-32CD-470D-883A-DAC168ED94A0}" type="presOf" srcId="{B86708A7-6682-42FD-B13F-382FAB4E1F30}" destId="{4C85DE5B-7D6C-49BF-9571-C937C26199C4}" srcOrd="0" destOrd="0" presId="urn:microsoft.com/office/officeart/2005/8/layout/vList2"/>
    <dgm:cxn modelId="{D7D00869-B6D5-4E06-AF35-6AB7CAB44D69}" type="presOf" srcId="{BC412CCA-E456-4F0E-94E2-EA1533A3C2E6}" destId="{B773FBD8-BF79-468D-AD5D-EF12999DC707}" srcOrd="0" destOrd="1" presId="urn:microsoft.com/office/officeart/2005/8/layout/vList2"/>
    <dgm:cxn modelId="{F2D76D69-CC10-4F10-B7D8-A436D6F695BB}" type="presOf" srcId="{C6CFE937-4298-4918-A48B-588B48A0DAE2}" destId="{4C85DE5B-7D6C-49BF-9571-C937C26199C4}" srcOrd="0" destOrd="1" presId="urn:microsoft.com/office/officeart/2005/8/layout/vList2"/>
    <dgm:cxn modelId="{88A6CD6F-008F-475E-AD41-F996A9157F45}" srcId="{46E163F1-0AD9-4D68-A6CE-566A788B8585}" destId="{BC412CCA-E456-4F0E-94E2-EA1533A3C2E6}" srcOrd="1" destOrd="0" parTransId="{8E611C93-DF54-404D-B85C-594CD4EE8AD6}" sibTransId="{7CCE7CEA-A778-4DBA-B266-0A34189F9C46}"/>
    <dgm:cxn modelId="{71A2EF70-3133-4C42-827F-6B0CF8FA02CD}" type="presOf" srcId="{D8CBB75C-3E33-46B4-83A8-05E25891C721}" destId="{4C85DE5B-7D6C-49BF-9571-C937C26199C4}" srcOrd="0" destOrd="2" presId="urn:microsoft.com/office/officeart/2005/8/layout/vList2"/>
    <dgm:cxn modelId="{CE966480-5787-4B1B-BD7D-CA7786FFF112}" srcId="{8147359D-6B00-48D7-B71C-69BDF4F9BC3E}" destId="{81118DAA-9932-46C3-B2C7-B8305FED3079}" srcOrd="0" destOrd="0" parTransId="{1C1F857A-6FEB-4D6D-A119-C362A16FA33E}" sibTransId="{98E7BF5F-8C6E-4792-92A4-6BB501CC29CB}"/>
    <dgm:cxn modelId="{10349F8C-5711-4CD7-B695-0C773F48A7A3}" srcId="{81118DAA-9932-46C3-B2C7-B8305FED3079}" destId="{B86708A7-6682-42FD-B13F-382FAB4E1F30}" srcOrd="0" destOrd="0" parTransId="{DBE2D4FE-D67F-4D50-A838-6B835E8C679F}" sibTransId="{AE00E4A5-6FF8-45F3-9EBA-07E07684630F}"/>
    <dgm:cxn modelId="{0E27BB91-D77E-4AAA-8C5A-12D96B8FC6E7}" srcId="{81118DAA-9932-46C3-B2C7-B8305FED3079}" destId="{C6CFE937-4298-4918-A48B-588B48A0DAE2}" srcOrd="1" destOrd="0" parTransId="{B9A2AF93-97A3-409F-A494-52FC7495863A}" sibTransId="{FD8FBD35-7E3E-4AEC-98C7-54B89365EABB}"/>
    <dgm:cxn modelId="{E8F915B1-9D0D-44E8-A4C2-9BA14357E5EB}" type="presOf" srcId="{46E163F1-0AD9-4D68-A6CE-566A788B8585}" destId="{4C4B89E9-0A54-47FC-B7ED-2D52EA659D40}" srcOrd="0" destOrd="0" presId="urn:microsoft.com/office/officeart/2005/8/layout/vList2"/>
    <dgm:cxn modelId="{225ECEC3-2CD1-41A5-A581-3B9FE3C72708}" type="presOf" srcId="{D8F2F766-0A7B-412B-B500-676382801DF8}" destId="{B773FBD8-BF79-468D-AD5D-EF12999DC707}" srcOrd="0" destOrd="4" presId="urn:microsoft.com/office/officeart/2005/8/layout/vList2"/>
    <dgm:cxn modelId="{6B3F2BC8-6353-4E1F-8276-EA9E983EB779}" type="presOf" srcId="{BFB57C92-AFBB-46B4-813B-BAFD42C39586}" destId="{B773FBD8-BF79-468D-AD5D-EF12999DC707}" srcOrd="0" destOrd="2" presId="urn:microsoft.com/office/officeart/2005/8/layout/vList2"/>
    <dgm:cxn modelId="{C56F01E7-AF61-42B8-A97C-0A48D9BD71FF}" type="presOf" srcId="{8147359D-6B00-48D7-B71C-69BDF4F9BC3E}" destId="{7EE855E0-0D0E-4EBD-B88E-D6F257485402}" srcOrd="0" destOrd="0" presId="urn:microsoft.com/office/officeart/2005/8/layout/vList2"/>
    <dgm:cxn modelId="{0A72ECEA-F6FE-456A-B5FF-C24824C91142}" type="presOf" srcId="{E9B59D36-DBFD-4825-BCC6-F3FD6EB49D33}" destId="{B773FBD8-BF79-468D-AD5D-EF12999DC707}" srcOrd="0" destOrd="0" presId="urn:microsoft.com/office/officeart/2005/8/layout/vList2"/>
    <dgm:cxn modelId="{37ED37FB-55B2-4B33-95CA-B6AEE0DDDA20}" srcId="{46E163F1-0AD9-4D68-A6CE-566A788B8585}" destId="{A1D0E67C-76DC-4B1F-937B-F5F8D5BDAD9B}" srcOrd="3" destOrd="0" parTransId="{1309B505-D227-4342-951C-CDE709357E77}" sibTransId="{0276E9A5-2815-4537-9D5A-F4554F9B9913}"/>
    <dgm:cxn modelId="{91C501FF-9F0B-4495-BE80-58780451D12E}" type="presOf" srcId="{81118DAA-9932-46C3-B2C7-B8305FED3079}" destId="{BB86C492-1EA7-4636-81F7-C392965A7960}" srcOrd="0" destOrd="0" presId="urn:microsoft.com/office/officeart/2005/8/layout/vList2"/>
    <dgm:cxn modelId="{215D6ABB-4089-4A9E-B499-FB163BA8C1FD}" type="presParOf" srcId="{7EE855E0-0D0E-4EBD-B88E-D6F257485402}" destId="{BB86C492-1EA7-4636-81F7-C392965A7960}" srcOrd="0" destOrd="0" presId="urn:microsoft.com/office/officeart/2005/8/layout/vList2"/>
    <dgm:cxn modelId="{616F227D-E3C6-4700-974C-CF13B6337B29}" type="presParOf" srcId="{7EE855E0-0D0E-4EBD-B88E-D6F257485402}" destId="{4C85DE5B-7D6C-49BF-9571-C937C26199C4}" srcOrd="1" destOrd="0" presId="urn:microsoft.com/office/officeart/2005/8/layout/vList2"/>
    <dgm:cxn modelId="{1F69077C-A263-4906-AA27-2AA3B76C4B1B}" type="presParOf" srcId="{7EE855E0-0D0E-4EBD-B88E-D6F257485402}" destId="{4C4B89E9-0A54-47FC-B7ED-2D52EA659D40}" srcOrd="2" destOrd="0" presId="urn:microsoft.com/office/officeart/2005/8/layout/vList2"/>
    <dgm:cxn modelId="{BBDF001D-3803-4B12-B8C8-455FE4E251DB}" type="presParOf" srcId="{7EE855E0-0D0E-4EBD-B88E-D6F257485402}" destId="{B773FBD8-BF79-468D-AD5D-EF12999DC70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DA4D8-3C09-43E4-A7C5-78F4ADA4A826}">
      <dsp:nvSpPr>
        <dsp:cNvPr id="0" name=""/>
        <dsp:cNvSpPr/>
      </dsp:nvSpPr>
      <dsp:spPr>
        <a:xfrm>
          <a:off x="0" y="113954"/>
          <a:ext cx="8845768" cy="128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Health &amp; Services</a:t>
          </a:r>
          <a:r>
            <a:rPr lang="en-US" sz="2300" kern="1200" dirty="0"/>
            <a:t>: Medicaid eligibility, waivers, HCBS design, mental health, DSP wages, provider reimbursements</a:t>
          </a:r>
        </a:p>
      </dsp:txBody>
      <dsp:txXfrm>
        <a:off x="62808" y="176762"/>
        <a:ext cx="8720152" cy="1161018"/>
      </dsp:txXfrm>
    </dsp:sp>
    <dsp:sp modelId="{903D8B89-D08B-47F7-A047-E7D1B5AE4EFC}">
      <dsp:nvSpPr>
        <dsp:cNvPr id="0" name=""/>
        <dsp:cNvSpPr/>
      </dsp:nvSpPr>
      <dsp:spPr>
        <a:xfrm>
          <a:off x="0" y="1466828"/>
          <a:ext cx="8845768" cy="128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Education</a:t>
          </a:r>
          <a:r>
            <a:rPr lang="en-US" sz="2300" kern="1200" dirty="0"/>
            <a:t>: Early intervention (Part C), special ed staffing/services, preschool &amp; transition supports, discipline &amp; accommodations</a:t>
          </a:r>
        </a:p>
      </dsp:txBody>
      <dsp:txXfrm>
        <a:off x="62808" y="1529636"/>
        <a:ext cx="8720152" cy="1161018"/>
      </dsp:txXfrm>
    </dsp:sp>
    <dsp:sp modelId="{D8CE6BE8-A51D-4D46-B8BC-CED9E38ECA7E}">
      <dsp:nvSpPr>
        <dsp:cNvPr id="0" name=""/>
        <dsp:cNvSpPr/>
      </dsp:nvSpPr>
      <dsp:spPr>
        <a:xfrm>
          <a:off x="0" y="2819703"/>
          <a:ext cx="8845768" cy="128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Disability Rights &amp; Daily Life</a:t>
          </a:r>
          <a:r>
            <a:rPr lang="en-US" sz="2300" kern="1200" dirty="0"/>
            <a:t>: Accessibility enforcement, housing supports, vocational rehab, guardianship </a:t>
          </a:r>
          <a:r>
            <a:rPr lang="en-US" sz="2300" kern="1200" dirty="0">
              <a:latin typeface="Aptos Display" panose="02110004020202020204"/>
            </a:rPr>
            <a:t>&amp; supported </a:t>
          </a:r>
          <a:r>
            <a:rPr lang="en-US" sz="2300" kern="1200" dirty="0" err="1">
              <a:latin typeface="Aptos Display" panose="02110004020202020204"/>
            </a:rPr>
            <a:t>decisionmaking</a:t>
          </a:r>
          <a:r>
            <a:rPr lang="en-US" sz="2300" kern="1200" dirty="0">
              <a:latin typeface="Aptos Display" panose="02110004020202020204"/>
            </a:rPr>
            <a:t> laws</a:t>
          </a:r>
          <a:endParaRPr lang="en-US" sz="2300" kern="1200" dirty="0"/>
        </a:p>
      </dsp:txBody>
      <dsp:txXfrm>
        <a:off x="62808" y="2882511"/>
        <a:ext cx="8720152" cy="1161018"/>
      </dsp:txXfrm>
    </dsp:sp>
    <dsp:sp modelId="{45C6F688-A17D-40FC-BCF6-FEE00F9832AA}">
      <dsp:nvSpPr>
        <dsp:cNvPr id="0" name=""/>
        <dsp:cNvSpPr/>
      </dsp:nvSpPr>
      <dsp:spPr>
        <a:xfrm>
          <a:off x="0" y="4172577"/>
          <a:ext cx="8845768" cy="128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Transportation &amp; Inclusion</a:t>
          </a:r>
          <a:r>
            <a:rPr lang="en-US" sz="2300" kern="1200" dirty="0"/>
            <a:t>: Paratransit, local transit, sidewalks, zoning, inclusive recreation</a:t>
          </a:r>
        </a:p>
      </dsp:txBody>
      <dsp:txXfrm>
        <a:off x="62808" y="4235385"/>
        <a:ext cx="8720152" cy="1161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BE4B6-3E2D-44DB-AE5F-CF556AC53AD5}">
      <dsp:nvSpPr>
        <dsp:cNvPr id="0" name=""/>
        <dsp:cNvSpPr/>
      </dsp:nvSpPr>
      <dsp:spPr>
        <a:xfrm>
          <a:off x="0" y="4863"/>
          <a:ext cx="8849983" cy="1131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4D108-21FE-48F6-BB55-74045F61E124}">
      <dsp:nvSpPr>
        <dsp:cNvPr id="0" name=""/>
        <dsp:cNvSpPr/>
      </dsp:nvSpPr>
      <dsp:spPr>
        <a:xfrm>
          <a:off x="342415" y="259553"/>
          <a:ext cx="622574" cy="6225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A2737-2B2A-4400-9C6F-8B23CAA43E59}">
      <dsp:nvSpPr>
        <dsp:cNvPr id="0" name=""/>
        <dsp:cNvSpPr/>
      </dsp:nvSpPr>
      <dsp:spPr>
        <a:xfrm>
          <a:off x="1307406" y="4863"/>
          <a:ext cx="3982492" cy="113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98" tIns="119798" rIns="119798" bIns="1197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States move </a:t>
          </a:r>
          <a:r>
            <a:rPr lang="en-US" sz="2200" b="1" kern="1200" dirty="0">
              <a:latin typeface="Aptos Display" panose="02110004020202020204"/>
            </a:rPr>
            <a:t>more quickly</a:t>
          </a:r>
          <a:endParaRPr lang="en-US" sz="2200" kern="1200" dirty="0"/>
        </a:p>
      </dsp:txBody>
      <dsp:txXfrm>
        <a:off x="1307406" y="4863"/>
        <a:ext cx="3982492" cy="1131953"/>
      </dsp:txXfrm>
    </dsp:sp>
    <dsp:sp modelId="{7299A89F-511D-44E0-AF28-3AFEDE9D313F}">
      <dsp:nvSpPr>
        <dsp:cNvPr id="0" name=""/>
        <dsp:cNvSpPr/>
      </dsp:nvSpPr>
      <dsp:spPr>
        <a:xfrm>
          <a:off x="5289898" y="4863"/>
          <a:ext cx="3558806" cy="113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98" tIns="119798" rIns="119798" bIns="11979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Legislatures meet for short time periods and move fast</a:t>
          </a:r>
          <a:r>
            <a:rPr lang="en-US" sz="1100" kern="1200" dirty="0">
              <a:latin typeface="Aptos Display" panose="02110004020202020204"/>
            </a:rPr>
            <a:t>.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Change can happen within a single session or budget cycle</a:t>
          </a:r>
          <a:r>
            <a:rPr lang="en-US" sz="1100" kern="1200" dirty="0">
              <a:latin typeface="Aptos Display" panose="02110004020202020204"/>
            </a:rPr>
            <a:t>.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Aptos Display" panose="02110004020202020204"/>
            </a:rPr>
            <a:t>Implementation periods tend to be shorter.</a:t>
          </a:r>
        </a:p>
      </dsp:txBody>
      <dsp:txXfrm>
        <a:off x="5289898" y="4863"/>
        <a:ext cx="3558806" cy="1131953"/>
      </dsp:txXfrm>
    </dsp:sp>
    <dsp:sp modelId="{42AD66FD-9162-4023-9DBD-5A5B5ECD86DE}">
      <dsp:nvSpPr>
        <dsp:cNvPr id="0" name=""/>
        <dsp:cNvSpPr/>
      </dsp:nvSpPr>
      <dsp:spPr>
        <a:xfrm>
          <a:off x="0" y="1419805"/>
          <a:ext cx="8849983" cy="1131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9641C-5E4F-4C15-9801-C03EC8904708}">
      <dsp:nvSpPr>
        <dsp:cNvPr id="0" name=""/>
        <dsp:cNvSpPr/>
      </dsp:nvSpPr>
      <dsp:spPr>
        <a:xfrm>
          <a:off x="342415" y="1674495"/>
          <a:ext cx="622574" cy="6225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2DC04-6477-4E4F-8B53-676A75CBBC41}">
      <dsp:nvSpPr>
        <dsp:cNvPr id="0" name=""/>
        <dsp:cNvSpPr/>
      </dsp:nvSpPr>
      <dsp:spPr>
        <a:xfrm>
          <a:off x="1307406" y="1419805"/>
          <a:ext cx="3982492" cy="113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98" tIns="119798" rIns="119798" bIns="1197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ptos Display" panose="02110004020202020204"/>
            </a:rPr>
            <a:t>Better access</a:t>
          </a:r>
          <a:r>
            <a:rPr lang="en-US" sz="2200" b="1" kern="1200" dirty="0"/>
            <a:t> to state level legislators</a:t>
          </a:r>
          <a:endParaRPr lang="en-US" sz="2200" kern="1200" dirty="0"/>
        </a:p>
      </dsp:txBody>
      <dsp:txXfrm>
        <a:off x="1307406" y="1419805"/>
        <a:ext cx="3982492" cy="1131953"/>
      </dsp:txXfrm>
    </dsp:sp>
    <dsp:sp modelId="{827EF155-86B9-4386-8A16-71DE42BA9BB9}">
      <dsp:nvSpPr>
        <dsp:cNvPr id="0" name=""/>
        <dsp:cNvSpPr/>
      </dsp:nvSpPr>
      <dsp:spPr>
        <a:xfrm>
          <a:off x="5289898" y="1419805"/>
          <a:ext cx="3558806" cy="113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98" tIns="119798" rIns="119798" bIns="11979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Less staff so more likely to meet in person</a:t>
          </a:r>
          <a:r>
            <a:rPr lang="en-US" sz="1100" kern="1200" dirty="0">
              <a:latin typeface="Aptos Display" panose="02110004020202020204"/>
            </a:rPr>
            <a:t>.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They are part of your local community</a:t>
          </a:r>
          <a:r>
            <a:rPr lang="en-US" sz="1100" kern="1200" dirty="0">
              <a:latin typeface="Aptos Display" panose="02110004020202020204"/>
            </a:rPr>
            <a:t>.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Aptos Display" panose="02110004020202020204"/>
            </a:rPr>
            <a:t>They often have other jobs and are in-district more.</a:t>
          </a:r>
        </a:p>
      </dsp:txBody>
      <dsp:txXfrm>
        <a:off x="5289898" y="1419805"/>
        <a:ext cx="3558806" cy="1131953"/>
      </dsp:txXfrm>
    </dsp:sp>
    <dsp:sp modelId="{3C7B3036-D0C0-4670-8375-1698684F6911}">
      <dsp:nvSpPr>
        <dsp:cNvPr id="0" name=""/>
        <dsp:cNvSpPr/>
      </dsp:nvSpPr>
      <dsp:spPr>
        <a:xfrm>
          <a:off x="0" y="2834747"/>
          <a:ext cx="8849983" cy="1131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9A215-109B-4BCC-810F-C29CAA22BF40}">
      <dsp:nvSpPr>
        <dsp:cNvPr id="0" name=""/>
        <dsp:cNvSpPr/>
      </dsp:nvSpPr>
      <dsp:spPr>
        <a:xfrm>
          <a:off x="342415" y="3089437"/>
          <a:ext cx="622574" cy="6225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1B6E8-E8DB-44CF-831B-29760C71A935}">
      <dsp:nvSpPr>
        <dsp:cNvPr id="0" name=""/>
        <dsp:cNvSpPr/>
      </dsp:nvSpPr>
      <dsp:spPr>
        <a:xfrm>
          <a:off x="1307406" y="2834747"/>
          <a:ext cx="3982492" cy="113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98" tIns="119798" rIns="119798" bIns="1197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States decide what services actually look like</a:t>
          </a:r>
          <a:endParaRPr lang="en-US" sz="2200" kern="1200" dirty="0"/>
        </a:p>
      </dsp:txBody>
      <dsp:txXfrm>
        <a:off x="1307406" y="2834747"/>
        <a:ext cx="3982492" cy="1131953"/>
      </dsp:txXfrm>
    </dsp:sp>
    <dsp:sp modelId="{F91FCDAE-FF8A-49E6-836F-15E58E461806}">
      <dsp:nvSpPr>
        <dsp:cNvPr id="0" name=""/>
        <dsp:cNvSpPr/>
      </dsp:nvSpPr>
      <dsp:spPr>
        <a:xfrm>
          <a:off x="5289898" y="2834747"/>
          <a:ext cx="3558806" cy="113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98" tIns="119798" rIns="119798" bIns="11979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They implement Medicaid waivers, special education supports, HCBS, employment services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same federal law can look very different from state to state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States can innovate &amp; model creative solutions</a:t>
          </a:r>
        </a:p>
      </dsp:txBody>
      <dsp:txXfrm>
        <a:off x="5289898" y="2834747"/>
        <a:ext cx="3558806" cy="1131953"/>
      </dsp:txXfrm>
    </dsp:sp>
    <dsp:sp modelId="{886A9988-C3D0-44BE-81B4-D2958208BEE6}">
      <dsp:nvSpPr>
        <dsp:cNvPr id="0" name=""/>
        <dsp:cNvSpPr/>
      </dsp:nvSpPr>
      <dsp:spPr>
        <a:xfrm>
          <a:off x="0" y="4249689"/>
          <a:ext cx="8849983" cy="1131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B5783-85B9-4A63-BBC7-BEB0B9CCDA47}">
      <dsp:nvSpPr>
        <dsp:cNvPr id="0" name=""/>
        <dsp:cNvSpPr/>
      </dsp:nvSpPr>
      <dsp:spPr>
        <a:xfrm>
          <a:off x="342415" y="4504379"/>
          <a:ext cx="622574" cy="6225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AA915-69DD-4843-89E8-97B85D427898}">
      <dsp:nvSpPr>
        <dsp:cNvPr id="0" name=""/>
        <dsp:cNvSpPr/>
      </dsp:nvSpPr>
      <dsp:spPr>
        <a:xfrm>
          <a:off x="1307406" y="4249689"/>
          <a:ext cx="3982492" cy="113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98" tIns="119798" rIns="119798" bIns="1197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Can provide protection against federal rollbacks</a:t>
          </a:r>
          <a:endParaRPr lang="en-US" sz="2200" kern="1200" dirty="0"/>
        </a:p>
      </dsp:txBody>
      <dsp:txXfrm>
        <a:off x="1307406" y="4249689"/>
        <a:ext cx="3982492" cy="1131953"/>
      </dsp:txXfrm>
    </dsp:sp>
    <dsp:sp modelId="{F5435552-1A68-41AB-B752-54865075303C}">
      <dsp:nvSpPr>
        <dsp:cNvPr id="0" name=""/>
        <dsp:cNvSpPr/>
      </dsp:nvSpPr>
      <dsp:spPr>
        <a:xfrm>
          <a:off x="5289898" y="4249689"/>
          <a:ext cx="3558806" cy="113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98" tIns="119798" rIns="119798" bIns="11979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States can counter harmful federal policy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State law can expand rights beyond minimum federal standards</a:t>
          </a:r>
        </a:p>
      </dsp:txBody>
      <dsp:txXfrm>
        <a:off x="5289898" y="4249689"/>
        <a:ext cx="3558806" cy="1131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5536-7F96-429F-A3F7-144D67D01B54}">
      <dsp:nvSpPr>
        <dsp:cNvPr id="0" name=""/>
        <dsp:cNvSpPr/>
      </dsp:nvSpPr>
      <dsp:spPr>
        <a:xfrm>
          <a:off x="0" y="4105454"/>
          <a:ext cx="5000124" cy="13475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Are you interested in advocating for any of those issues?</a:t>
          </a:r>
        </a:p>
      </dsp:txBody>
      <dsp:txXfrm>
        <a:off x="0" y="4105454"/>
        <a:ext cx="5000124" cy="1347501"/>
      </dsp:txXfrm>
    </dsp:sp>
    <dsp:sp modelId="{2F8FF980-6715-4A01-B1C6-7ACD7E2F06B0}">
      <dsp:nvSpPr>
        <dsp:cNvPr id="0" name=""/>
        <dsp:cNvSpPr/>
      </dsp:nvSpPr>
      <dsp:spPr>
        <a:xfrm rot="10800000">
          <a:off x="0" y="2053209"/>
          <a:ext cx="5000124" cy="2072457"/>
        </a:xfrm>
        <a:prstGeom prst="upArrowCallou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340759"/>
                <a:satOff val="-2919"/>
                <a:lumOff val="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 they focus on or specialize in particular issues?</a:t>
          </a:r>
        </a:p>
      </dsp:txBody>
      <dsp:txXfrm rot="10800000">
        <a:off x="0" y="2053209"/>
        <a:ext cx="5000124" cy="1346620"/>
      </dsp:txXfrm>
    </dsp:sp>
    <dsp:sp modelId="{04785C18-45E9-457D-A3EC-701E51F6805A}">
      <dsp:nvSpPr>
        <dsp:cNvPr id="0" name=""/>
        <dsp:cNvSpPr/>
      </dsp:nvSpPr>
      <dsp:spPr>
        <a:xfrm rot="10800000">
          <a:off x="0" y="964"/>
          <a:ext cx="5000124" cy="2072457"/>
        </a:xfrm>
        <a:prstGeom prst="upArrowCallou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 other disability groups </a:t>
          </a:r>
        </a:p>
      </dsp:txBody>
      <dsp:txXfrm rot="-10800000">
        <a:off x="0" y="964"/>
        <a:ext cx="5000124" cy="727432"/>
      </dsp:txXfrm>
    </dsp:sp>
    <dsp:sp modelId="{5471CCA0-28E3-4EF4-A551-128F209814F0}">
      <dsp:nvSpPr>
        <dsp:cNvPr id="0" name=""/>
        <dsp:cNvSpPr/>
      </dsp:nvSpPr>
      <dsp:spPr>
        <a:xfrm>
          <a:off x="0" y="728396"/>
          <a:ext cx="1250031" cy="6196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State Developmental Disabilities Council</a:t>
          </a:r>
        </a:p>
      </dsp:txBody>
      <dsp:txXfrm>
        <a:off x="0" y="728396"/>
        <a:ext cx="1250031" cy="619664"/>
      </dsp:txXfrm>
    </dsp:sp>
    <dsp:sp modelId="{F5853AD6-5E48-4CFD-B191-AD865ACC6F5F}">
      <dsp:nvSpPr>
        <dsp:cNvPr id="0" name=""/>
        <dsp:cNvSpPr/>
      </dsp:nvSpPr>
      <dsp:spPr>
        <a:xfrm>
          <a:off x="1250031" y="728396"/>
          <a:ext cx="1250031" cy="619664"/>
        </a:xfrm>
        <a:prstGeom prst="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State Protection &amp; Advocacy Organization</a:t>
          </a:r>
        </a:p>
      </dsp:txBody>
      <dsp:txXfrm>
        <a:off x="1250031" y="728396"/>
        <a:ext cx="1250031" cy="619664"/>
      </dsp:txXfrm>
    </dsp:sp>
    <dsp:sp modelId="{4B9E9FB4-0D30-47D0-AD43-492C60A6529F}">
      <dsp:nvSpPr>
        <dsp:cNvPr id="0" name=""/>
        <dsp:cNvSpPr/>
      </dsp:nvSpPr>
      <dsp:spPr>
        <a:xfrm>
          <a:off x="2500062" y="728396"/>
          <a:ext cx="1250031" cy="619664"/>
        </a:xfrm>
        <a:prstGeom prst="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State level chapter of the Arc</a:t>
          </a:r>
        </a:p>
      </dsp:txBody>
      <dsp:txXfrm>
        <a:off x="2500062" y="728396"/>
        <a:ext cx="1250031" cy="619664"/>
      </dsp:txXfrm>
    </dsp:sp>
    <dsp:sp modelId="{C22044DE-2C48-429E-AAD2-DDF8690FFD4A}">
      <dsp:nvSpPr>
        <dsp:cNvPr id="0" name=""/>
        <dsp:cNvSpPr/>
      </dsp:nvSpPr>
      <dsp:spPr>
        <a:xfrm>
          <a:off x="3750093" y="728396"/>
          <a:ext cx="1250031" cy="619664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Any autism or other disability-specific groups</a:t>
          </a:r>
        </a:p>
      </dsp:txBody>
      <dsp:txXfrm>
        <a:off x="3750093" y="728396"/>
        <a:ext cx="1250031" cy="619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6C492-1EA7-4636-81F7-C392965A7960}">
      <dsp:nvSpPr>
        <dsp:cNvPr id="0" name=""/>
        <dsp:cNvSpPr/>
      </dsp:nvSpPr>
      <dsp:spPr>
        <a:xfrm>
          <a:off x="0" y="50449"/>
          <a:ext cx="5000124" cy="9149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Individual coalition-building and networking</a:t>
          </a:r>
        </a:p>
      </dsp:txBody>
      <dsp:txXfrm>
        <a:off x="44664" y="95113"/>
        <a:ext cx="4910796" cy="825612"/>
      </dsp:txXfrm>
    </dsp:sp>
    <dsp:sp modelId="{4C85DE5B-7D6C-49BF-9571-C937C26199C4}">
      <dsp:nvSpPr>
        <dsp:cNvPr id="0" name=""/>
        <dsp:cNvSpPr/>
      </dsp:nvSpPr>
      <dsp:spPr>
        <a:xfrm>
          <a:off x="0" y="965389"/>
          <a:ext cx="5000124" cy="195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Who are the other NDAC members in your state? Contact us to ask – </a:t>
          </a:r>
          <a:r>
            <a:rPr lang="en-US" sz="1800" kern="1200">
              <a:hlinkClick xmlns:r="http://schemas.openxmlformats.org/officeDocument/2006/relationships" r:id="rId1"/>
            </a:rPr>
            <a:t>policy@ndsccenter.org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Statewide DS or IDD coalitions? Cross-disability coalitions or workgroups?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SELF-ADVOCATES, SELF-ADVOCATES, SELF-ADVOCATES!</a:t>
          </a:r>
        </a:p>
      </dsp:txBody>
      <dsp:txXfrm>
        <a:off x="0" y="965389"/>
        <a:ext cx="5000124" cy="1952010"/>
      </dsp:txXfrm>
    </dsp:sp>
    <dsp:sp modelId="{4C4B89E9-0A54-47FC-B7ED-2D52EA659D40}">
      <dsp:nvSpPr>
        <dsp:cNvPr id="0" name=""/>
        <dsp:cNvSpPr/>
      </dsp:nvSpPr>
      <dsp:spPr>
        <a:xfrm>
          <a:off x="0" y="2917399"/>
          <a:ext cx="5000124" cy="9149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933876"/>
                <a:satOff val="39811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Opportunities for Learning and Outreach</a:t>
          </a:r>
        </a:p>
      </dsp:txBody>
      <dsp:txXfrm>
        <a:off x="44664" y="2962063"/>
        <a:ext cx="4910796" cy="825612"/>
      </dsp:txXfrm>
    </dsp:sp>
    <dsp:sp modelId="{B773FBD8-BF79-468D-AD5D-EF12999DC707}">
      <dsp:nvSpPr>
        <dsp:cNvPr id="0" name=""/>
        <dsp:cNvSpPr/>
      </dsp:nvSpPr>
      <dsp:spPr>
        <a:xfrm>
          <a:off x="0" y="3832340"/>
          <a:ext cx="5000124" cy="1571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Partners in Policymaking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DD Day at your state legislature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UCEDD  and LEND program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World DS Day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Public events (town halls, briefings, </a:t>
          </a:r>
          <a:r>
            <a:rPr lang="en-US" sz="1800" kern="1200" err="1"/>
            <a:t>etc</a:t>
          </a:r>
          <a:r>
            <a:rPr lang="en-US" sz="1800" kern="1200"/>
            <a:t>)</a:t>
          </a:r>
        </a:p>
      </dsp:txBody>
      <dsp:txXfrm>
        <a:off x="0" y="3832340"/>
        <a:ext cx="5000124" cy="1571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A0065-2CA1-7F3A-22FF-62CBDC6F2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41DEAB-ED85-51E4-D646-5A0043057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C5A968-9963-8DFA-669B-8699CAD1B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EC5C0-C02C-8D6E-AA12-D2979401A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0E3F6-036F-9D4B-A20A-AB1D80E960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7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5F045-D2AC-F058-1A70-53EC1ABEF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6AA48-767F-B595-D307-145415924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86292-8546-4FC1-36E5-326A8A607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4F61C-E4C8-054E-8DFB-48251C417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F211C-8F8B-B255-C04E-D3BC83DD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421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CAA6D-13D1-4368-3376-38FEE8233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302D9-A42A-C6EE-4F3E-4653F6FD2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32C27-B4B7-F232-3C8D-39C32D5C1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0A912-687E-68CB-3686-8F371807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326DD-B16E-2F00-4D74-759DDB7D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2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D50A0D-66E0-C195-A676-3C4C46E23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FA1D6-EE53-2C9C-A1A8-AEB87A0C1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B76B2-D37F-399E-49C9-241AB165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64BD4-5755-25DE-6AD1-E22F19E0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24962-8872-9481-4A84-AA7AB042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5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51A5-002E-7B36-5958-F0E8DBA2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3742A-EE37-D667-EF20-A4CA33E7D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BC22B-47A0-8981-F958-87519B9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A4AA6-0917-E61F-9A03-6A0A79C4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D1A45-EE08-A215-913B-F15AD91D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C338-6C06-2C28-D3D7-2223B6BE3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41B02-AA18-C4BB-5D75-841B290D1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D9488-340B-3DF7-B16B-0D6F12A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84914-0A43-70E9-9ED5-770597ED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2C238-B3BD-9438-8A1B-64A6BA1F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3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6394-2A6C-0157-3872-BA2C0386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1EF08-A28A-6EE3-0591-4F1E6B655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F2C6F-BB79-ADC1-E2F4-DC5D06AC9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227CB-ADC2-9CA7-1302-CD52D6637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268A8-9F9B-CAEC-E9CC-A0264E1F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3571C-9CAC-EE0C-03DC-B155A8D4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0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35168-8908-FF4D-C452-783FB1B5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8A8F2-D071-F555-62D7-92B2970C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85D38-AD93-AB8F-8D4F-3E64E8E11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1AA23-E1CE-1BA7-814D-59ABB4535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942EFB-FF02-5B72-7AD4-51B2FDAFF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538ACB-29ED-8767-643F-CDD9BC2A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A092A6-62CD-5345-0C71-766EF100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28FF73-9FCF-EEAE-12B5-32160618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073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AA95-3AE9-58ED-324C-30772530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B49470-9608-B22C-39B8-72410F3B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434E1-4B4A-2045-EDF2-0DF0A5484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1D0FC-E71F-C112-42D2-23DD9050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0109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80D7D5-14F0-7C2E-FB89-7B0CA25A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22766-D1D9-9B32-81E4-3A8B1AE1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ED36C-D656-D138-EFF1-3B4CCECD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48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90F-9333-4345-5F18-735CCD86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6521E-6679-E3EA-4EAD-82B290D68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C0970-4970-11BE-DA35-15A6ECBD6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B2ADA-BBD1-5F85-1389-872BA830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C5FEB-6575-F144-5B27-309FC4556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D1FED-4334-985E-288E-A7BC613A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2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371AE-F784-1A38-4475-B1DDE7DA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FBBEF-06C9-4270-2660-44CA34943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1E7EB-0585-C237-FC15-514EF45AC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E40F5-8FA2-AC94-CF24-68F092BA2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EBADA-5C3E-7819-0EFC-368DA90D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FA4C5-593F-3BAE-6CFA-19B5BB5E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045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EF219-27DA-A63E-CA84-894B260A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28CFC-16E2-512B-34C1-980AF6EF1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854BA-5249-F379-DEED-E269A66568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8FB2-9E1F-154C-D285-48D2BE298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0BAEA-18D8-E5EC-E741-F9A4719BB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2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18/10/relationships/comments" Target="../comments/modernComment_3AB_EACD9A8F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bit.ly/NDSCActionAler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dsccenter.org/policy/training-resource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https://www.youtube.com/watch?v=o2L4VYLBeIo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@ndsccenter.org" TargetMode="External"/><Relationship Id="rId7" Type="http://schemas.openxmlformats.org/officeDocument/2006/relationships/image" Target="../media/image1.jpeg"/><Relationship Id="rId2" Type="http://schemas.openxmlformats.org/officeDocument/2006/relationships/hyperlink" Target="mailto:heather@ndsccenter.or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policy@ndsccenter.org" TargetMode="External"/><Relationship Id="rId5" Type="http://schemas.openxmlformats.org/officeDocument/2006/relationships/hyperlink" Target="mailto:Jawanda@ndsccenter.org" TargetMode="External"/><Relationship Id="rId4" Type="http://schemas.openxmlformats.org/officeDocument/2006/relationships/hyperlink" Target="mailto:ricki@ndsccenter.or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.gov/elected-officials" TargetMode="External"/><Relationship Id="rId2" Type="http://schemas.openxmlformats.org/officeDocument/2006/relationships/hyperlink" Target="https://www.congress.gov/state-legislature-websit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TanDav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9272" cy="1576446"/>
            <a:chOff x="0" y="0"/>
            <a:chExt cx="12192002" cy="15764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86863A-2569-8799-5DAD-8FE3F59F8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75" y="276182"/>
            <a:ext cx="7108033" cy="1030515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Next Steps and Q&amp;A </a:t>
            </a: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A95EE401-E67F-C8DE-1714-E5D2BC36F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9" t="5480" r="594" b="1720"/>
          <a:stretch/>
        </p:blipFill>
        <p:spPr>
          <a:xfrm>
            <a:off x="6692158" y="6195394"/>
            <a:ext cx="2194560" cy="62917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0001F-B3D3-980B-51F6-EDDDA7211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075" y="2490858"/>
            <a:ext cx="4994471" cy="34517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Aptos"/>
                <a:ea typeface="+mn-lt"/>
                <a:cs typeface="+mn-lt"/>
              </a:rPr>
              <a:t>Pivoting to the State Level</a:t>
            </a:r>
          </a:p>
          <a:p>
            <a:r>
              <a:rPr lang="en-US" sz="2800" dirty="0">
                <a:ea typeface="+mn-lt"/>
                <a:cs typeface="+mn-lt"/>
              </a:rPr>
              <a:t>National Down Syndrome Advocacy Coalition(NDAC)</a:t>
            </a:r>
            <a:endParaRPr lang="en-US" sz="2800" dirty="0">
              <a:latin typeface="Aptos"/>
            </a:endParaRPr>
          </a:p>
          <a:p>
            <a:r>
              <a:rPr lang="en-US" sz="2800" dirty="0">
                <a:ea typeface="+mn-lt"/>
                <a:cs typeface="+mn-lt"/>
              </a:rPr>
              <a:t>NDSC Resources</a:t>
            </a:r>
          </a:p>
          <a:p>
            <a:r>
              <a:rPr lang="en-US" sz="2800" dirty="0">
                <a:ea typeface="+mn-lt"/>
                <a:cs typeface="+mn-lt"/>
              </a:rPr>
              <a:t>Questions</a:t>
            </a:r>
            <a:r>
              <a:rPr lang="en-US" sz="2800" dirty="0">
                <a:latin typeface="Aptos"/>
              </a:rPr>
              <a:t>?</a:t>
            </a:r>
            <a:endParaRPr lang="en-US" dirty="0"/>
          </a:p>
        </p:txBody>
      </p:sp>
      <p:pic>
        <p:nvPicPr>
          <p:cNvPr id="6" name="Picture 5" descr="A person wearing a black blazer and earrings&#10;&#10;Description automatically generated">
            <a:extLst>
              <a:ext uri="{FF2B5EF4-FFF2-40B4-BE49-F238E27FC236}">
                <a16:creationId xmlns:a16="http://schemas.microsoft.com/office/drawing/2014/main" id="{0AC47101-C696-DDA9-07D8-8A0CDADED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113" y="1955800"/>
            <a:ext cx="2834640" cy="29667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C44B7-3204-1312-EF8D-E60450326B21}"/>
              </a:ext>
            </a:extLst>
          </p:cNvPr>
          <p:cNvSpPr txBox="1"/>
          <p:nvPr/>
        </p:nvSpPr>
        <p:spPr>
          <a:xfrm>
            <a:off x="5731933" y="5117236"/>
            <a:ext cx="325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Heather Sachs</a:t>
            </a:r>
          </a:p>
          <a:p>
            <a:pPr algn="ctr"/>
            <a:r>
              <a:rPr lang="en-US"/>
              <a:t>NDSC Policy &amp; Advocacy </a:t>
            </a:r>
          </a:p>
          <a:p>
            <a:pPr algn="ctr"/>
            <a:r>
              <a:rPr lang="en-US"/>
              <a:t>Co-Director </a:t>
            </a:r>
            <a:endParaRPr lang="en-US" dirty="0"/>
          </a:p>
        </p:txBody>
      </p:sp>
      <p:pic>
        <p:nvPicPr>
          <p:cNvPr id="11" name="Picture 10" descr="A logo of national down advocacy council&#10;&#10;AI-generated content may be incorrect.">
            <a:extLst>
              <a:ext uri="{FF2B5EF4-FFF2-40B4-BE49-F238E27FC236}">
                <a16:creationId xmlns:a16="http://schemas.microsoft.com/office/drawing/2014/main" id="{44A3FF11-DE16-BD54-F3C5-5D6F3EBEA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626" y="134579"/>
            <a:ext cx="3749040" cy="13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0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map with white text&#10;&#10;AI-generated content may be incorrect.">
            <a:extLst>
              <a:ext uri="{FF2B5EF4-FFF2-40B4-BE49-F238E27FC236}">
                <a16:creationId xmlns:a16="http://schemas.microsoft.com/office/drawing/2014/main" id="{D5E02257-734E-436E-FFD9-990595A94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4299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25EAD-EE02-6F67-6A05-20C83025B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75A4AF-34AA-4AA5-0FF2-CA76F3CA47BF}"/>
              </a:ext>
            </a:extLst>
          </p:cNvPr>
          <p:cNvSpPr txBox="1"/>
          <p:nvPr/>
        </p:nvSpPr>
        <p:spPr>
          <a:xfrm>
            <a:off x="1116563" y="5494883"/>
            <a:ext cx="532777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1">
                <a:solidFill>
                  <a:srgbClr val="FBF7E0"/>
                </a:solidFill>
                <a:latin typeface="Poppins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</a:t>
            </a:r>
            <a:r>
              <a:rPr lang="en-US" b="1">
                <a:solidFill>
                  <a:srgbClr val="FBF7E0"/>
                </a:solidFill>
                <a:latin typeface="Poppins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NDSCActionAlerts</a:t>
            </a:r>
          </a:p>
          <a:p>
            <a:endParaRPr lang="en-US" b="1">
              <a:solidFill>
                <a:srgbClr val="FBF7E0"/>
              </a:solidFill>
              <a:ea typeface="Calibri"/>
              <a:cs typeface="Calibr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Picture 3" descr="A red and white sign with stars and a qr code&#10;&#10;AI-generated content may be incorrect.">
            <a:extLst>
              <a:ext uri="{FF2B5EF4-FFF2-40B4-BE49-F238E27FC236}">
                <a16:creationId xmlns:a16="http://schemas.microsoft.com/office/drawing/2014/main" id="{727A9241-1E7D-598B-3788-AF34B4DB8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1B3D0A-7932-FA91-C5B1-11895BB1A61D}"/>
              </a:ext>
            </a:extLst>
          </p:cNvPr>
          <p:cNvSpPr txBox="1"/>
          <p:nvPr/>
        </p:nvSpPr>
        <p:spPr>
          <a:xfrm>
            <a:off x="1268963" y="5647283"/>
            <a:ext cx="532777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1">
                <a:solidFill>
                  <a:srgbClr val="FBF7E0"/>
                </a:solidFill>
                <a:latin typeface="Poppins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</a:t>
            </a:r>
            <a:r>
              <a:rPr lang="en-US" b="1">
                <a:solidFill>
                  <a:srgbClr val="FBF7E0"/>
                </a:solidFill>
                <a:latin typeface="Poppins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NDSCActionAlerts</a:t>
            </a:r>
          </a:p>
          <a:p>
            <a:endParaRPr lang="en-US" b="1">
              <a:solidFill>
                <a:srgbClr val="FBF7E0"/>
              </a:solidFill>
              <a:ea typeface="Calibri"/>
              <a:cs typeface="Calibr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05008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C27113-603E-AEEA-4A55-F9935AA53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49180B-A2C8-DEFF-083A-9C886B23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6" y="129846"/>
            <a:ext cx="5903066" cy="1083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NDSC Advocacy Resources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D7EC66-00DE-0A3B-8D87-4A993DDE7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596" y="895739"/>
            <a:ext cx="4602488" cy="560769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 defTabSz="914400" fontAlgn="base">
              <a:buNone/>
            </a:pPr>
            <a:r>
              <a:rPr lang="en-US" sz="1600" b="1" dirty="0">
                <a:hlinkClick r:id="rId3"/>
              </a:rPr>
              <a:t>NDSC Advocacy Training &amp; Resources</a:t>
            </a:r>
            <a:r>
              <a:rPr lang="en-US" sz="1600" b="1" dirty="0"/>
              <a:t>: </a:t>
            </a:r>
            <a:endParaRPr lang="en-US" sz="1600" dirty="0"/>
          </a:p>
          <a:p>
            <a:pPr indent="-228600" defTabSz="914400"/>
            <a:endParaRPr lang="en-US" sz="1600" dirty="0"/>
          </a:p>
          <a:p>
            <a:pPr indent="-228600" defTabSz="914400"/>
            <a:r>
              <a:rPr lang="en-US" sz="1600" b="1" dirty="0"/>
              <a:t>Basic Government Processes</a:t>
            </a:r>
          </a:p>
          <a:p>
            <a:pPr lvl="1" indent="-228600" defTabSz="914400"/>
            <a:r>
              <a:rPr lang="en-US" sz="1600" dirty="0">
                <a:hlinkClick r:id="rId4"/>
              </a:rPr>
              <a:t>Basic Government </a:t>
            </a:r>
            <a:r>
              <a:rPr lang="en-US" sz="1600" dirty="0" err="1">
                <a:hlinkClick r:id="rId4"/>
              </a:rPr>
              <a:t>Processe</a:t>
            </a:r>
            <a:r>
              <a:rPr lang="en-US" sz="1600" dirty="0">
                <a:hlinkClick r:id="rId4"/>
              </a:rPr>
              <a:t> Video</a:t>
            </a:r>
            <a:endParaRPr lang="en-US" sz="1600" dirty="0"/>
          </a:p>
          <a:p>
            <a:pPr lvl="1" indent="-228600" defTabSz="914400"/>
            <a:r>
              <a:rPr lang="en-US" sz="1600" dirty="0"/>
              <a:t>Basic Government Processes Slides</a:t>
            </a:r>
          </a:p>
          <a:p>
            <a:pPr indent="-228600" defTabSz="914400"/>
            <a:r>
              <a:rPr lang="en-US" sz="1600" b="1" dirty="0"/>
              <a:t>Self-Advocate (SA) One-Pagers</a:t>
            </a:r>
          </a:p>
          <a:p>
            <a:pPr lvl="1" indent="-228600" defTabSz="914400"/>
            <a:r>
              <a:rPr lang="en-US" sz="1600" b="1" dirty="0"/>
              <a:t>SA One-Pager Template</a:t>
            </a:r>
            <a:endParaRPr lang="en-US" sz="1600" dirty="0"/>
          </a:p>
          <a:p>
            <a:pPr lvl="1" indent="-228600" defTabSz="914400"/>
            <a:r>
              <a:rPr lang="en-US" sz="1600" b="1" dirty="0"/>
              <a:t>SA One-Pager Examples</a:t>
            </a:r>
            <a:endParaRPr lang="en-US" sz="1600" dirty="0"/>
          </a:p>
          <a:p>
            <a:pPr lvl="2" indent="-228600" defTabSz="914400"/>
            <a:r>
              <a:rPr lang="en-US" sz="1600" dirty="0"/>
              <a:t>Blackburn</a:t>
            </a:r>
          </a:p>
          <a:p>
            <a:pPr lvl="2" indent="-228600" defTabSz="914400"/>
            <a:r>
              <a:rPr lang="en-US" sz="1600" dirty="0"/>
              <a:t>LaCour</a:t>
            </a:r>
          </a:p>
          <a:p>
            <a:pPr lvl="2" indent="-228600" defTabSz="914400"/>
            <a:r>
              <a:rPr lang="en-US" sz="1600" dirty="0"/>
              <a:t>Mast</a:t>
            </a:r>
          </a:p>
          <a:p>
            <a:pPr lvl="2" indent="-228600" defTabSz="914400"/>
            <a:r>
              <a:rPr lang="en-US" sz="1600" dirty="0"/>
              <a:t>Smart</a:t>
            </a:r>
          </a:p>
          <a:p>
            <a:pPr indent="-228600" defTabSz="914400"/>
            <a:r>
              <a:rPr lang="en-US" sz="1600" b="1" dirty="0"/>
              <a:t>Additional Advocacy Resource Documents</a:t>
            </a:r>
          </a:p>
          <a:p>
            <a:pPr lvl="1" indent="-228600" defTabSz="914400"/>
            <a:r>
              <a:rPr lang="en-US" sz="1600" dirty="0"/>
              <a:t>Creating an Elevator Speech Template</a:t>
            </a:r>
          </a:p>
          <a:p>
            <a:pPr lvl="1" indent="-228600" defTabSz="914400"/>
            <a:r>
              <a:rPr lang="en-US" sz="1600" dirty="0"/>
              <a:t>NDSC Advocacy Resource List</a:t>
            </a:r>
          </a:p>
          <a:p>
            <a:pPr lvl="1" indent="-228600" defTabSz="914400"/>
            <a:r>
              <a:rPr lang="en-US" sz="1600" dirty="0"/>
              <a:t>State Advocacy Engagement Plan</a:t>
            </a:r>
          </a:p>
          <a:p>
            <a:pPr lvl="1" indent="-228600" defTabSz="914400"/>
            <a:r>
              <a:rPr lang="en-US" sz="1600" dirty="0"/>
              <a:t>Ten Tips for Giving Effective Testimony</a:t>
            </a:r>
          </a:p>
          <a:p>
            <a:pPr lvl="1" indent="-228600" defTabSz="914400"/>
            <a:r>
              <a:rPr lang="en-US" sz="1600" dirty="0"/>
              <a:t>NDSC Policy &amp; Advocacy Toolkit for Self-Advocates</a:t>
            </a:r>
          </a:p>
          <a:p>
            <a:pPr indent="-228600" defTabSz="914400"/>
            <a:endParaRPr lang="en-US" sz="1600" dirty="0"/>
          </a:p>
          <a:p>
            <a:pPr marL="0" indent="0" defTabSz="914400">
              <a:buNone/>
            </a:pPr>
            <a:r>
              <a:rPr lang="en-US" sz="1600" b="1" dirty="0"/>
              <a:t>2025 NDSC Advocacy Training Boot Camp Presentations - </a:t>
            </a:r>
            <a:r>
              <a:rPr lang="en-US" sz="1600" b="1" i="1" dirty="0"/>
              <a:t>available August 2025</a:t>
            </a:r>
          </a:p>
          <a:p>
            <a:pPr indent="-228600" defTabSz="914400"/>
            <a:endParaRPr lang="en-US" sz="1600" b="1" dirty="0"/>
          </a:p>
          <a:p>
            <a:pPr marL="0" indent="-228600" defTabSz="914400" fontAlgn="base"/>
            <a:endParaRPr lang="en-US" sz="1600" dirty="0"/>
          </a:p>
          <a:p>
            <a:pPr marL="0" indent="-228600" defTabSz="914400" fontAlgn="base"/>
            <a:endParaRPr lang="en-US" sz="1600" dirty="0"/>
          </a:p>
          <a:p>
            <a:pPr indent="-228600" defTabSz="914400"/>
            <a:endParaRPr lang="en-US" sz="7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NBCC welcomes Brian D. | The National ...">
            <a:extLst>
              <a:ext uri="{FF2B5EF4-FFF2-40B4-BE49-F238E27FC236}">
                <a16:creationId xmlns:a16="http://schemas.microsoft.com/office/drawing/2014/main" id="{364013C9-7B2C-8680-037D-B97EDD0C7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084" y="1543937"/>
            <a:ext cx="3474720" cy="1963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9546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D6190A58-353B-A5FA-8D2F-870F49581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516" y="-20230"/>
            <a:ext cx="9236347" cy="68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48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NDSC Policy </a:t>
            </a:r>
            <a:r>
              <a:rPr lang="en-US" sz="3500" b="1" dirty="0">
                <a:solidFill>
                  <a:srgbClr val="FFFFFF"/>
                </a:solidFill>
              </a:rPr>
              <a:t>&amp; Advocacy Team</a:t>
            </a: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324150" y="1836739"/>
            <a:ext cx="5058985" cy="432106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defTabSz="731520">
              <a:spcAft>
                <a:spcPts val="360"/>
              </a:spcAft>
              <a:defRPr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Heather Sachs</a:t>
            </a:r>
            <a:endParaRPr lang="en-US" sz="1600" kern="1200" dirty="0">
              <a:latin typeface="+mn-lt"/>
            </a:endParaRPr>
          </a:p>
          <a:p>
            <a:pPr defTabSz="731520">
              <a:spcAft>
                <a:spcPts val="360"/>
              </a:spcAft>
              <a:defRPr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NDSC Policy and Advocacy Co-Director</a:t>
            </a:r>
            <a:endParaRPr lang="en-US" sz="1600" kern="1200" dirty="0">
              <a:latin typeface="+mn-lt"/>
            </a:endParaRPr>
          </a:p>
          <a:p>
            <a:pPr defTabSz="731520">
              <a:spcAft>
                <a:spcPts val="360"/>
              </a:spcAft>
              <a:defRPr/>
            </a:pPr>
            <a:r>
              <a:rPr lang="en-US" sz="1600" kern="1200" dirty="0"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heather@ndsccenter.org</a:t>
            </a:r>
            <a:endParaRPr lang="en-US" sz="1600" kern="1200" dirty="0">
              <a:latin typeface="+mn-lt"/>
            </a:endParaRPr>
          </a:p>
          <a:p>
            <a:pPr defTabSz="731520">
              <a:spcAft>
                <a:spcPts val="360"/>
              </a:spcAft>
              <a:defRPr/>
            </a:pPr>
            <a:endParaRPr lang="en-US" sz="1600" kern="1200" dirty="0">
              <a:latin typeface="+mn-lt"/>
            </a:endParaRPr>
          </a:p>
          <a:p>
            <a:pPr defTabSz="731520">
              <a:spcAft>
                <a:spcPts val="360"/>
              </a:spcAft>
              <a:defRPr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Stephanie Smith Lee</a:t>
            </a:r>
            <a:endParaRPr lang="en-US" sz="1600" kern="1200" dirty="0">
              <a:latin typeface="+mn-lt"/>
            </a:endParaRPr>
          </a:p>
          <a:p>
            <a:pPr defTabSz="731520">
              <a:spcAft>
                <a:spcPts val="360"/>
              </a:spcAft>
              <a:defRPr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NDSC Policy and Advocacy Co-Director</a:t>
            </a:r>
            <a:r>
              <a:rPr lang="en-US" sz="1600" dirty="0"/>
              <a:t> </a:t>
            </a:r>
          </a:p>
          <a:p>
            <a:pPr defTabSz="731520">
              <a:spcAft>
                <a:spcPts val="360"/>
              </a:spcAft>
              <a:defRPr/>
            </a:pPr>
            <a:r>
              <a:rPr lang="en-US" sz="1600" kern="1200" dirty="0"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stephanie@ndsccenter.org</a:t>
            </a:r>
            <a:r>
              <a:rPr lang="en-US" sz="1600" dirty="0"/>
              <a:t> </a:t>
            </a:r>
            <a:endParaRPr lang="en-US" sz="1600" kern="1200" dirty="0">
              <a:latin typeface="+mn-lt"/>
            </a:endParaRPr>
          </a:p>
          <a:p>
            <a:pPr defTabSz="731520">
              <a:spcAft>
                <a:spcPts val="360"/>
              </a:spcAft>
              <a:defRPr/>
            </a:pPr>
            <a:endParaRPr lang="en-US" sz="1600" kern="1200" dirty="0">
              <a:latin typeface="+mn-lt"/>
            </a:endParaRPr>
          </a:p>
          <a:p>
            <a:pPr defTabSz="731520">
              <a:spcAft>
                <a:spcPts val="360"/>
              </a:spcAft>
              <a:defRPr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Ricki Sabia</a:t>
            </a:r>
            <a:endParaRPr lang="en-US" sz="1600" kern="1200" dirty="0">
              <a:latin typeface="+mn-lt"/>
              <a:cs typeface="Calibri"/>
            </a:endParaRPr>
          </a:p>
          <a:p>
            <a:pPr defTabSz="731520">
              <a:spcAft>
                <a:spcPts val="360"/>
              </a:spcAft>
              <a:defRPr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NDSC Senior Education Advisor</a:t>
            </a:r>
            <a:endParaRPr lang="en-US" sz="1600" kern="1200" dirty="0">
              <a:latin typeface="+mn-lt"/>
              <a:cs typeface="Calibri"/>
            </a:endParaRPr>
          </a:p>
          <a:p>
            <a:pPr defTabSz="731520">
              <a:spcAft>
                <a:spcPts val="360"/>
              </a:spcAft>
              <a:defRPr/>
            </a:pPr>
            <a:r>
              <a:rPr lang="en-US" sz="1600" kern="1200" dirty="0"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ricki@ndsccenter.org</a:t>
            </a:r>
            <a:endParaRPr lang="en-US" sz="1600" kern="1200" dirty="0">
              <a:latin typeface="+mn-lt"/>
            </a:endParaRPr>
          </a:p>
          <a:p>
            <a:pPr defTabSz="731520">
              <a:spcAft>
                <a:spcPts val="360"/>
              </a:spcAft>
              <a:defRPr/>
            </a:pPr>
            <a:endParaRPr lang="en-US" sz="1600" kern="1200" dirty="0">
              <a:latin typeface="+mn-lt"/>
            </a:endParaRPr>
          </a:p>
          <a:p>
            <a:pPr defTabSz="731520">
              <a:spcAft>
                <a:spcPts val="360"/>
              </a:spcAft>
              <a:defRPr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Jawanda Barnett Mast</a:t>
            </a:r>
            <a:endParaRPr lang="en-US" sz="1600" kern="1200" dirty="0">
              <a:latin typeface="+mn-lt"/>
            </a:endParaRPr>
          </a:p>
          <a:p>
            <a:pPr defTabSz="731520">
              <a:spcAft>
                <a:spcPts val="360"/>
              </a:spcAft>
              <a:defRPr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NDSC Grassroots Advocacy Manager</a:t>
            </a:r>
            <a:endParaRPr lang="en-US" sz="1600" kern="1200" dirty="0">
              <a:latin typeface="+mn-lt"/>
            </a:endParaRPr>
          </a:p>
          <a:p>
            <a:pPr defTabSz="731520">
              <a:spcAft>
                <a:spcPts val="360"/>
              </a:spcAft>
              <a:defRPr/>
            </a:pPr>
            <a:r>
              <a:rPr lang="en-US" sz="1600" kern="1200" dirty="0"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Jawanda@ndsccenter.org</a:t>
            </a:r>
            <a:endParaRPr lang="en-US" sz="1600" kern="1200" dirty="0">
              <a:latin typeface="+mn-lt"/>
              <a:ea typeface="+mn-ea"/>
              <a:cs typeface="+mn-cs"/>
            </a:endParaRPr>
          </a:p>
          <a:p>
            <a:pPr defTabSz="731520">
              <a:spcAft>
                <a:spcPts val="360"/>
              </a:spcAft>
              <a:defRPr/>
            </a:pPr>
            <a:endParaRPr lang="en-US" sz="14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31520">
              <a:spcAft>
                <a:spcPts val="360"/>
              </a:spcAft>
              <a:defRPr/>
            </a:pPr>
            <a:endParaRPr lang="en-US" sz="8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31520">
              <a:spcAft>
                <a:spcPts val="360"/>
              </a:spcAft>
              <a:defRPr/>
            </a:pPr>
            <a:endParaRPr lang="en-US" sz="8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31520">
              <a:spcAft>
                <a:spcPts val="360"/>
              </a:spcAft>
              <a:defRPr/>
            </a:pPr>
            <a:endParaRPr lang="en-US" sz="8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en-US" sz="1050" dirty="0"/>
          </a:p>
        </p:txBody>
      </p:sp>
      <p:sp>
        <p:nvSpPr>
          <p:cNvPr id="5" name="Slide Number Placeholder 4"/>
          <p:cNvSpPr>
            <a:spLocks/>
          </p:cNvSpPr>
          <p:nvPr/>
        </p:nvSpPr>
        <p:spPr>
          <a:xfrm>
            <a:off x="5998851" y="6010229"/>
            <a:ext cx="1663137" cy="29515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31520">
              <a:lnSpc>
                <a:spcPct val="90000"/>
              </a:lnSpc>
              <a:spcAft>
                <a:spcPts val="360"/>
              </a:spcAft>
            </a:pPr>
            <a:fld id="{6D0CDAD6-E241-9845-BE7B-D08E894D2E08}" type="slidenum">
              <a:rPr lang="en-US" sz="1440" kern="1200" dirty="0">
                <a:solidFill>
                  <a:srgbClr val="404040"/>
                </a:solidFill>
                <a:latin typeface="Calibri" panose="020F0502020204030204"/>
                <a:ea typeface="+mn-ea"/>
                <a:cs typeface="+mn-cs"/>
              </a:rPr>
              <a:pPr defTabSz="731520">
                <a:lnSpc>
                  <a:spcPct val="90000"/>
                </a:lnSpc>
                <a:spcAft>
                  <a:spcPts val="360"/>
                </a:spcAft>
              </a:pPr>
              <a:t>14</a:t>
            </a:fld>
            <a:endParaRPr lang="en-US">
              <a:solidFill>
                <a:srgbClr val="404040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CD9883-D425-3D26-8CFB-47A5AAE8AD47}"/>
              </a:ext>
            </a:extLst>
          </p:cNvPr>
          <p:cNvSpPr txBox="1"/>
          <p:nvPr/>
        </p:nvSpPr>
        <p:spPr>
          <a:xfrm>
            <a:off x="5794888" y="2449010"/>
            <a:ext cx="3050553" cy="19697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defTabSz="731520">
              <a:spcAft>
                <a:spcPts val="600"/>
              </a:spcAft>
            </a:pPr>
            <a:r>
              <a:rPr lang="en-US" sz="1600" i="1" kern="1200" dirty="0">
                <a:latin typeface="+mn-lt"/>
                <a:ea typeface="+mn-ea"/>
                <a:cs typeface="+mn-cs"/>
              </a:rPr>
              <a:t>Contact information for all presenters can be found on the Convention App.</a:t>
            </a:r>
            <a:endParaRPr lang="en-US" sz="1600" i="1" kern="1200" dirty="0">
              <a:latin typeface="+mn-lt"/>
            </a:endParaRPr>
          </a:p>
          <a:p>
            <a:pPr defTabSz="731520">
              <a:spcAft>
                <a:spcPts val="600"/>
              </a:spcAft>
            </a:pPr>
            <a:endParaRPr lang="en-US" sz="1600" i="1" kern="1200" dirty="0">
              <a:latin typeface="+mn-lt"/>
            </a:endParaRPr>
          </a:p>
          <a:p>
            <a:pPr defTabSz="731520">
              <a:spcAft>
                <a:spcPts val="600"/>
              </a:spcAft>
            </a:pPr>
            <a:r>
              <a:rPr lang="en-US" sz="1600" i="1" kern="1200" dirty="0">
                <a:latin typeface="+mn-lt"/>
                <a:ea typeface="+mn-ea"/>
                <a:cs typeface="+mn-cs"/>
              </a:rPr>
              <a:t>Contact the NDSC Policy and Advocacy team at </a:t>
            </a:r>
            <a:r>
              <a:rPr lang="en-US" sz="1600" i="1" kern="1200" dirty="0">
                <a:latin typeface="+mn-lt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policy@ndsccenter.org</a:t>
            </a:r>
            <a:r>
              <a:rPr lang="en-US" sz="1600" i="1" dirty="0"/>
              <a:t> </a:t>
            </a:r>
            <a:endParaRPr lang="en-US" i="1" dirty="0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A96EA577-B1DE-0E6C-3E5B-BFD55A7907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7284" y="5263197"/>
            <a:ext cx="3223930" cy="10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40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3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oster of events and events&#10;&#10;AI-generated content may be incorrect.">
            <a:extLst>
              <a:ext uri="{FF2B5EF4-FFF2-40B4-BE49-F238E27FC236}">
                <a16:creationId xmlns:a16="http://schemas.microsoft.com/office/drawing/2014/main" id="{6EEB291D-E808-E240-41C3-7DF91D1A1D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82" r="105"/>
          <a:stretch>
            <a:fillRect/>
          </a:stretch>
        </p:blipFill>
        <p:spPr>
          <a:xfrm>
            <a:off x="2107121" y="523531"/>
            <a:ext cx="4480560" cy="581093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3150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town hall&#10;&#10;AI-generated content may be incorrect.">
            <a:extLst>
              <a:ext uri="{FF2B5EF4-FFF2-40B4-BE49-F238E27FC236}">
                <a16:creationId xmlns:a16="http://schemas.microsoft.com/office/drawing/2014/main" id="{11C25367-6339-AB0C-14E6-A3480E310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41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skyline with text overlay&#10;&#10;AI-generated content may be incorrect.">
            <a:extLst>
              <a:ext uri="{FF2B5EF4-FFF2-40B4-BE49-F238E27FC236}">
                <a16:creationId xmlns:a16="http://schemas.microsoft.com/office/drawing/2014/main" id="{210C68B0-69AA-230F-A1FD-DCBA7EE8B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5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2ACBF-AF14-E74E-7989-4B9CDAC10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822" y="1269800"/>
            <a:ext cx="2738325" cy="4290928"/>
          </a:xfrm>
        </p:spPr>
        <p:txBody>
          <a:bodyPr anchor="ctr">
            <a:normAutofit/>
          </a:bodyPr>
          <a:lstStyle/>
          <a:p>
            <a:pPr algn="ctr"/>
            <a:r>
              <a:rPr lang="en-US" sz="4900" b="1" dirty="0">
                <a:solidFill>
                  <a:srgbClr val="FFFFFF"/>
                </a:solidFill>
              </a:rPr>
              <a:t>It's Time to Pivot to the State Level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0DE34-CAD6-7A74-271F-8CF97089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642" y="345872"/>
            <a:ext cx="4240063" cy="6183005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1900" b="1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1900" b="1" dirty="0">
                <a:solidFill>
                  <a:schemeClr val="tx1">
                    <a:alpha val="80000"/>
                  </a:schemeClr>
                </a:solidFill>
              </a:rPr>
              <a:t>Federal gridlock &amp; partisanship in Congress</a:t>
            </a:r>
            <a:endParaRPr lang="en-US" sz="1900">
              <a:solidFill>
                <a:schemeClr val="tx1">
                  <a:alpha val="80000"/>
                </a:schemeClr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Congress closely divided &amp; bitterly polarized, making it difficult to pass bipartisan legislation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Many federal agencies weakened or being restructured</a:t>
            </a:r>
          </a:p>
          <a:p>
            <a:r>
              <a:rPr lang="en-US" sz="1900" b="1" dirty="0">
                <a:solidFill>
                  <a:schemeClr val="tx1">
                    <a:alpha val="80000"/>
                  </a:schemeClr>
                </a:solidFill>
              </a:rPr>
              <a:t>Rollbacks &amp; cuts across all disability-related areas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Massive cuts to Medicaid, SSI/SSDI, other programs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Dismantling of key disability, education &amp; health protections and federal agencies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Puts more pressure on state budgets</a:t>
            </a:r>
          </a:p>
          <a:p>
            <a:r>
              <a:rPr lang="en-US" sz="1900" b="1" dirty="0">
                <a:solidFill>
                  <a:schemeClr val="tx1">
                    <a:alpha val="80000"/>
                  </a:schemeClr>
                </a:solidFill>
              </a:rPr>
              <a:t>Push for "choice" and local governance and weakening of federal guardrails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States in charge of implementation of many federal programs</a:t>
            </a:r>
          </a:p>
          <a:p>
            <a:endParaRPr lang="en-US" sz="1600">
              <a:solidFill>
                <a:schemeClr val="tx1">
                  <a:alpha val="80000"/>
                </a:schemeClr>
              </a:solidFill>
            </a:endParaRPr>
          </a:p>
          <a:p>
            <a:endParaRPr lang="en-US" sz="16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46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A6CFF-73F6-B136-6C89-E8DFBAAA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55288"/>
            <a:ext cx="7886700" cy="1325563"/>
          </a:xfrm>
        </p:spPr>
        <p:txBody>
          <a:bodyPr/>
          <a:lstStyle/>
          <a:p>
            <a:r>
              <a:rPr lang="en-US" dirty="0"/>
              <a:t>What State and Local Governments Control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CA7D3D-60E8-E589-B253-8CC36146D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965795"/>
              </p:ext>
            </p:extLst>
          </p:nvPr>
        </p:nvGraphicFramePr>
        <p:xfrm>
          <a:off x="208237" y="984797"/>
          <a:ext cx="8845768" cy="5573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380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79391-2E70-8228-9B9C-CB2DB0B0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579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Benefits of State Level Advocacy</a:t>
            </a:r>
            <a:endParaRPr lang="en-US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BE76BEBC-560F-E6A4-EAA0-4A3983A8BE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841712"/>
              </p:ext>
            </p:extLst>
          </p:nvPr>
        </p:nvGraphicFramePr>
        <p:xfrm>
          <a:off x="147008" y="1078590"/>
          <a:ext cx="8849983" cy="5386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52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33EF3-BA71-B12B-FA05-9FFF87E8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3500" dirty="0">
                <a:solidFill>
                  <a:srgbClr val="FFFFFF"/>
                </a:solidFill>
              </a:rPr>
              <a:t>How to Advocate at the State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F8E4B-6DFE-E578-53AC-7B8B1C67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620" y="361935"/>
            <a:ext cx="5980432" cy="648057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900" b="1" dirty="0"/>
              <a:t>Build relationships, tell your story, stay nonpartisan and professional</a:t>
            </a:r>
            <a:endParaRPr lang="en-US" sz="1900" dirty="0"/>
          </a:p>
          <a:p>
            <a:r>
              <a:rPr lang="en-US" sz="1900" b="1" dirty="0"/>
              <a:t>Engage in state legislative sessions</a:t>
            </a:r>
            <a:endParaRPr lang="en-US" sz="19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 dirty="0"/>
              <a:t>Testify at hearings or submit written testimony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 dirty="0"/>
              <a:t>Show up at rallies, hearings</a:t>
            </a:r>
          </a:p>
          <a:p>
            <a:r>
              <a:rPr lang="en-US" sz="1900" b="1" dirty="0"/>
              <a:t>Mobilize local voices</a:t>
            </a:r>
            <a:endParaRPr lang="en-US" sz="19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 dirty="0"/>
              <a:t>Organize advocacy days at your state capital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 dirty="0"/>
              <a:t>Empower self-advocates &amp; families to speak out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 dirty="0"/>
              <a:t>Use social media, op-eds, town halls to reach lawmakers and the public</a:t>
            </a:r>
          </a:p>
          <a:p>
            <a:r>
              <a:rPr lang="en-US" sz="1900" b="1" dirty="0"/>
              <a:t>Watch budgets &amp; waivers closely</a:t>
            </a:r>
            <a:endParaRPr lang="en-US" sz="19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 dirty="0"/>
              <a:t>Monitor Medicaid waiver renewals &amp; amendments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 dirty="0"/>
              <a:t>Advocate for state funding for services that may be cut federally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 dirty="0"/>
              <a:t>Push for re-investment of state surplus or rainy-day funds into disability services</a:t>
            </a:r>
          </a:p>
          <a:p>
            <a:r>
              <a:rPr lang="en-US" sz="1900" b="1" dirty="0"/>
              <a:t>Serve on issue-specific task forces, workgroups, advisory committees</a:t>
            </a:r>
            <a:endParaRPr lang="en-US" sz="1900" dirty="0"/>
          </a:p>
          <a:p>
            <a:r>
              <a:rPr lang="en-US" sz="1900" b="1" dirty="0"/>
              <a:t>Submit comments, attend town halls</a:t>
            </a:r>
            <a:endParaRPr lang="en-US" sz="1900" dirty="0"/>
          </a:p>
          <a:p>
            <a:r>
              <a:rPr lang="en-US" sz="1900" b="1" dirty="0"/>
              <a:t>Join or form coalitions</a:t>
            </a:r>
            <a:r>
              <a:rPr lang="en-US" sz="1900" dirty="0"/>
              <a:t> (DS, cross-disability, civil rights)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64972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B9BE2-5CFE-371C-9087-9A6587BE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265537"/>
            <a:ext cx="3992787" cy="1642970"/>
          </a:xfrm>
        </p:spPr>
        <p:txBody>
          <a:bodyPr anchor="b">
            <a:normAutofit/>
          </a:bodyPr>
          <a:lstStyle/>
          <a:p>
            <a:pPr algn="ctr"/>
            <a:r>
              <a:rPr lang="en-US" sz="3500" dirty="0"/>
              <a:t>NDSC's State Advocacy </a:t>
            </a:r>
            <a:br>
              <a:rPr lang="en-US" sz="3500" dirty="0"/>
            </a:br>
            <a:r>
              <a:rPr lang="en-US" sz="3500" dirty="0"/>
              <a:t>Engagement 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862A8-E054-6236-C754-C8DAE389C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98" y="2175857"/>
            <a:ext cx="5007184" cy="41820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 dirty="0"/>
              <a:t>Learn about your state legislature </a:t>
            </a:r>
          </a:p>
          <a:p>
            <a:pPr lvl="1"/>
            <a:r>
              <a:rPr lang="en-US" sz="2200" dirty="0">
                <a:ea typeface="+mn-lt"/>
                <a:cs typeface="+mn-lt"/>
                <a:hlinkClick r:id="rId2"/>
              </a:rPr>
              <a:t>https://www.congress.gov/state-legislature-websites</a:t>
            </a:r>
            <a:endParaRPr lang="en-US" sz="2200" dirty="0"/>
          </a:p>
          <a:p>
            <a:r>
              <a:rPr lang="en-US" sz="2200" dirty="0"/>
              <a:t>Length and dates of session</a:t>
            </a:r>
          </a:p>
          <a:p>
            <a:r>
              <a:rPr lang="en-US" sz="2200" dirty="0">
                <a:ea typeface="+mn-lt"/>
                <a:cs typeface="+mn-lt"/>
              </a:rPr>
              <a:t>Learn about your state legislators</a:t>
            </a:r>
          </a:p>
          <a:p>
            <a:pPr lvl="1"/>
            <a:r>
              <a:rPr lang="en-US" sz="2200" dirty="0">
                <a:ea typeface="+mn-lt"/>
                <a:cs typeface="+mn-lt"/>
                <a:hlinkClick r:id="rId3"/>
              </a:rPr>
              <a:t>https://www.usa.gov/elected-officials</a:t>
            </a:r>
            <a:endParaRPr lang="en-US" sz="2200" dirty="0">
              <a:ea typeface="+mn-lt"/>
              <a:cs typeface="+mn-lt"/>
            </a:endParaRPr>
          </a:p>
          <a:p>
            <a:pPr lvl="1"/>
            <a:r>
              <a:rPr lang="en-US" sz="2200" dirty="0"/>
              <a:t>Constituency is paramount</a:t>
            </a:r>
          </a:p>
          <a:p>
            <a:pPr lvl="1"/>
            <a:r>
              <a:rPr lang="en-US" sz="2200" dirty="0"/>
              <a:t>Are they in leadership positions?</a:t>
            </a:r>
          </a:p>
          <a:p>
            <a:pPr lvl="1"/>
            <a:r>
              <a:rPr lang="en-US" sz="2200" dirty="0"/>
              <a:t>Are they on key committees?</a:t>
            </a:r>
          </a:p>
          <a:p>
            <a:pPr lvl="1"/>
            <a:r>
              <a:rPr lang="en-US" sz="2200" dirty="0"/>
              <a:t>What are their main priorities?</a:t>
            </a:r>
          </a:p>
          <a:p>
            <a:pPr marL="342900" lvl="1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/>
          </a:p>
          <a:p>
            <a:endParaRPr lang="en-US" sz="17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Illuminated San Francisco City Hall">
            <a:extLst>
              <a:ext uri="{FF2B5EF4-FFF2-40B4-BE49-F238E27FC236}">
                <a16:creationId xmlns:a16="http://schemas.microsoft.com/office/drawing/2014/main" id="{665D42D9-D3AD-80EB-0AF0-0A258F5674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78" r="29307" b="-1"/>
          <a:stretch>
            <a:fillRect/>
          </a:stretch>
        </p:blipFill>
        <p:spPr>
          <a:xfrm>
            <a:off x="5306975" y="1365995"/>
            <a:ext cx="3127897" cy="41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3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8D744-1905-74E8-D3DD-D46E60E5F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ea typeface="+mj-lt"/>
                <a:cs typeface="+mj-lt"/>
              </a:rPr>
              <a:t>State Advocacy </a:t>
            </a:r>
            <a:br>
              <a:rPr lang="en-US" sz="2800" dirty="0">
                <a:ea typeface="+mj-lt"/>
                <a:cs typeface="+mj-lt"/>
              </a:rPr>
            </a:br>
            <a:r>
              <a:rPr lang="en-US" sz="2800" dirty="0">
                <a:solidFill>
                  <a:srgbClr val="FFFFFF"/>
                </a:solidFill>
                <a:ea typeface="+mj-lt"/>
                <a:cs typeface="+mj-lt"/>
              </a:rPr>
              <a:t>Engagement Plan</a:t>
            </a: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32566724-1D3B-E886-4038-6A6D8F2D9A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690969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910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23247-C6ED-56E8-E92B-CAF90381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State Advocacy 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Engagement Plan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B0DF45-A621-5EAD-D0B0-4F8E641D4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521119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033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81A8504-BFAF-B833-EC44-529581F4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D53E1F-1D41-0E56-4D60-F59BFD87D8FB}"/>
              </a:ext>
            </a:extLst>
          </p:cNvPr>
          <p:cNvSpPr txBox="1"/>
          <p:nvPr/>
        </p:nvSpPr>
        <p:spPr>
          <a:xfrm>
            <a:off x="4670646" y="6193623"/>
            <a:ext cx="532777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https://bit.ly/3TanDav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64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838A97BBDDA64BAFE926C1E1FD1678" ma:contentTypeVersion="17" ma:contentTypeDescription="Create a new document." ma:contentTypeScope="" ma:versionID="332a13083c209e165d1c0b4b44835d89">
  <xsd:schema xmlns:xsd="http://www.w3.org/2001/XMLSchema" xmlns:xs="http://www.w3.org/2001/XMLSchema" xmlns:p="http://schemas.microsoft.com/office/2006/metadata/properties" xmlns:ns2="6e0e227d-66a9-4839-ac63-1359af84a10b" xmlns:ns3="8ce2d35f-2ec9-40a5-ba4a-a6f38d28ebd2" targetNamespace="http://schemas.microsoft.com/office/2006/metadata/properties" ma:root="true" ma:fieldsID="e4546a86e80b7f5bd666043f13d4e69f" ns2:_="" ns3:_="">
    <xsd:import namespace="6e0e227d-66a9-4839-ac63-1359af84a10b"/>
    <xsd:import namespace="8ce2d35f-2ec9-40a5-ba4a-a6f38d28eb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e227d-66a9-4839-ac63-1359af84a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6d96783-f69f-464d-b4f6-7e0963237b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2d35f-2ec9-40a5-ba4a-a6f38d28ebd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47d7bc6-02aa-4c37-be2d-080bd4129dc9}" ma:internalName="TaxCatchAll" ma:showField="CatchAllData" ma:web="8ce2d35f-2ec9-40a5-ba4a-a6f38d28eb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0e227d-66a9-4839-ac63-1359af84a10b">
      <Terms xmlns="http://schemas.microsoft.com/office/infopath/2007/PartnerControls"/>
    </lcf76f155ced4ddcb4097134ff3c332f>
    <TaxCatchAll xmlns="8ce2d35f-2ec9-40a5-ba4a-a6f38d28ebd2" xsi:nil="true"/>
  </documentManagement>
</p:properties>
</file>

<file path=customXml/itemProps1.xml><?xml version="1.0" encoding="utf-8"?>
<ds:datastoreItem xmlns:ds="http://schemas.openxmlformats.org/officeDocument/2006/customXml" ds:itemID="{FC29811F-C792-4E03-9697-404C0FD24E65}">
  <ds:schemaRefs>
    <ds:schemaRef ds:uri="6e0e227d-66a9-4839-ac63-1359af84a10b"/>
    <ds:schemaRef ds:uri="8ce2d35f-2ec9-40a5-ba4a-a6f38d28eb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413CD78-5021-4BB2-9B21-4472228A36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7930E8-EDCE-4DC3-A4DA-DA0573D3EFF2}">
  <ds:schemaRefs>
    <ds:schemaRef ds:uri="http://schemas.microsoft.com/office/2006/metadata/properties"/>
    <ds:schemaRef ds:uri="http://schemas.microsoft.com/office/2006/documentManagement/types"/>
    <ds:schemaRef ds:uri="8ce2d35f-2ec9-40a5-ba4a-a6f38d28ebd2"/>
    <ds:schemaRef ds:uri="http://www.w3.org/XML/1998/namespace"/>
    <ds:schemaRef ds:uri="http://purl.org/dc/terms/"/>
    <ds:schemaRef ds:uri="6e0e227d-66a9-4839-ac63-1359af84a10b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559acb8e-f241-4d56-bd73-cf808f852743}" enabled="0" method="" siteId="{559acb8e-f241-4d56-bd73-cf808f8527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834</Words>
  <Application>Microsoft Office PowerPoint</Application>
  <PresentationFormat>On-screen Show (4:3)</PresentationFormat>
  <Paragraphs>136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Courier New</vt:lpstr>
      <vt:lpstr>Poppins</vt:lpstr>
      <vt:lpstr>Office Theme</vt:lpstr>
      <vt:lpstr>Next Steps and Q&amp;A </vt:lpstr>
      <vt:lpstr>It's Time to Pivot to the State Level</vt:lpstr>
      <vt:lpstr>What State and Local Governments Control</vt:lpstr>
      <vt:lpstr>Benefits of State Level Advocacy</vt:lpstr>
      <vt:lpstr>How to Advocate at the State Level</vt:lpstr>
      <vt:lpstr>NDSC's State Advocacy  Engagement Plan</vt:lpstr>
      <vt:lpstr>State Advocacy  Engagement Plan</vt:lpstr>
      <vt:lpstr>State Advocacy  Engagement Plan</vt:lpstr>
      <vt:lpstr>PowerPoint Presentation</vt:lpstr>
      <vt:lpstr>PowerPoint Presentation</vt:lpstr>
      <vt:lpstr>PowerPoint Presentation</vt:lpstr>
      <vt:lpstr>Other NDSC Advocacy Resources </vt:lpstr>
      <vt:lpstr>PowerPoint Presentation</vt:lpstr>
      <vt:lpstr>NDSC Policy &amp; Advocacy Team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Story  Your Voice You Make the Difference</dc:title>
  <dc:creator>Jawanda Mast</dc:creator>
  <cp:lastModifiedBy>Jawanda Mast</cp:lastModifiedBy>
  <cp:revision>620</cp:revision>
  <cp:lastPrinted>2024-06-11T18:53:50Z</cp:lastPrinted>
  <dcterms:created xsi:type="dcterms:W3CDTF">2019-05-15T17:55:04Z</dcterms:created>
  <dcterms:modified xsi:type="dcterms:W3CDTF">2025-07-21T18:46:54Z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0x0101006D838A97BBDDA64BAFE926C1E1FD1678</vt:lpwstr>
  </property>
  <property fmtid="{D5CDD505-2E9C-101B-9397-08002B2CF9AE}" pid="3" name="MediaServiceImageTags">
    <vt:lpwstr/>
  </property>
</Properties>
</file>